
<file path=[Content_Types].xml><?xml version="1.0" encoding="utf-8"?>
<Types xmlns="http://schemas.openxmlformats.org/package/2006/content-types">
  <Override PartName="/ppt/slides/slide6.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5"/>
  </p:notesMasterIdLst>
  <p:sldIdLst>
    <p:sldId id="256" r:id="rId2"/>
    <p:sldId id="326" r:id="rId3"/>
    <p:sldId id="329" r:id="rId4"/>
    <p:sldId id="330" r:id="rId5"/>
    <p:sldId id="353" r:id="rId6"/>
    <p:sldId id="332" r:id="rId7"/>
    <p:sldId id="325" r:id="rId8"/>
    <p:sldId id="335" r:id="rId9"/>
    <p:sldId id="352" r:id="rId10"/>
    <p:sldId id="344" r:id="rId11"/>
    <p:sldId id="355" r:id="rId12"/>
    <p:sldId id="358" r:id="rId13"/>
    <p:sldId id="258" r:id="rId14"/>
    <p:sldId id="327" r:id="rId15"/>
    <p:sldId id="346" r:id="rId16"/>
    <p:sldId id="347" r:id="rId17"/>
    <p:sldId id="348" r:id="rId18"/>
    <p:sldId id="349" r:id="rId19"/>
    <p:sldId id="350" r:id="rId20"/>
    <p:sldId id="356" r:id="rId21"/>
    <p:sldId id="351" r:id="rId22"/>
    <p:sldId id="324" r:id="rId23"/>
    <p:sldId id="280" r:id="rId24"/>
  </p:sldIdLst>
  <p:sldSz cx="9144000" cy="6858000" type="screen4x3"/>
  <p:notesSz cx="6858000" cy="9144000"/>
  <p:defaultTextStyle>
    <a:defPPr>
      <a:defRPr lang="zh-TW"/>
    </a:defPPr>
    <a:lvl1pPr algn="l" rtl="0" fontAlgn="base">
      <a:spcBef>
        <a:spcPct val="0"/>
      </a:spcBef>
      <a:spcAft>
        <a:spcPct val="0"/>
      </a:spcAft>
      <a:defRPr sz="1400" kern="1200">
        <a:solidFill>
          <a:srgbClr val="000000"/>
        </a:solidFill>
        <a:latin typeface="Arial" charset="0"/>
        <a:ea typeface="+mn-ea"/>
        <a:cs typeface="Arial" charset="0"/>
        <a:sym typeface="Arial" charset="0"/>
      </a:defRPr>
    </a:lvl1pPr>
    <a:lvl2pPr marL="457200" algn="l" rtl="0" fontAlgn="base">
      <a:spcBef>
        <a:spcPct val="0"/>
      </a:spcBef>
      <a:spcAft>
        <a:spcPct val="0"/>
      </a:spcAft>
      <a:defRPr sz="1400" kern="1200">
        <a:solidFill>
          <a:srgbClr val="000000"/>
        </a:solidFill>
        <a:latin typeface="Arial" charset="0"/>
        <a:ea typeface="+mn-ea"/>
        <a:cs typeface="Arial" charset="0"/>
        <a:sym typeface="Arial" charset="0"/>
      </a:defRPr>
    </a:lvl2pPr>
    <a:lvl3pPr marL="914400" algn="l" rtl="0" fontAlgn="base">
      <a:spcBef>
        <a:spcPct val="0"/>
      </a:spcBef>
      <a:spcAft>
        <a:spcPct val="0"/>
      </a:spcAft>
      <a:defRPr sz="1400" kern="1200">
        <a:solidFill>
          <a:srgbClr val="000000"/>
        </a:solidFill>
        <a:latin typeface="Arial" charset="0"/>
        <a:ea typeface="+mn-ea"/>
        <a:cs typeface="Arial" charset="0"/>
        <a:sym typeface="Arial" charset="0"/>
      </a:defRPr>
    </a:lvl3pPr>
    <a:lvl4pPr marL="1371600" algn="l" rtl="0" fontAlgn="base">
      <a:spcBef>
        <a:spcPct val="0"/>
      </a:spcBef>
      <a:spcAft>
        <a:spcPct val="0"/>
      </a:spcAft>
      <a:defRPr sz="1400" kern="1200">
        <a:solidFill>
          <a:srgbClr val="000000"/>
        </a:solidFill>
        <a:latin typeface="Arial" charset="0"/>
        <a:ea typeface="+mn-ea"/>
        <a:cs typeface="Arial" charset="0"/>
        <a:sym typeface="Arial" charset="0"/>
      </a:defRPr>
    </a:lvl4pPr>
    <a:lvl5pPr marL="1828800" algn="l" rtl="0" fontAlgn="base">
      <a:spcBef>
        <a:spcPct val="0"/>
      </a:spcBef>
      <a:spcAft>
        <a:spcPct val="0"/>
      </a:spcAft>
      <a:defRPr sz="1400" kern="1200">
        <a:solidFill>
          <a:srgbClr val="000000"/>
        </a:solidFill>
        <a:latin typeface="Arial" charset="0"/>
        <a:ea typeface="+mn-ea"/>
        <a:cs typeface="Arial" charset="0"/>
        <a:sym typeface="Arial" charset="0"/>
      </a:defRPr>
    </a:lvl5pPr>
    <a:lvl6pPr marL="2286000" algn="l" defTabSz="914400" rtl="0" eaLnBrk="1" latinLnBrk="0" hangingPunct="1">
      <a:defRPr sz="1400" kern="1200">
        <a:solidFill>
          <a:srgbClr val="000000"/>
        </a:solidFill>
        <a:latin typeface="Arial" charset="0"/>
        <a:ea typeface="+mn-ea"/>
        <a:cs typeface="Arial" charset="0"/>
        <a:sym typeface="Arial" charset="0"/>
      </a:defRPr>
    </a:lvl6pPr>
    <a:lvl7pPr marL="2743200" algn="l" defTabSz="914400" rtl="0" eaLnBrk="1" latinLnBrk="0" hangingPunct="1">
      <a:defRPr sz="1400" kern="1200">
        <a:solidFill>
          <a:srgbClr val="000000"/>
        </a:solidFill>
        <a:latin typeface="Arial" charset="0"/>
        <a:ea typeface="+mn-ea"/>
        <a:cs typeface="Arial" charset="0"/>
        <a:sym typeface="Arial" charset="0"/>
      </a:defRPr>
    </a:lvl7pPr>
    <a:lvl8pPr marL="3200400" algn="l" defTabSz="914400" rtl="0" eaLnBrk="1" latinLnBrk="0" hangingPunct="1">
      <a:defRPr sz="1400" kern="1200">
        <a:solidFill>
          <a:srgbClr val="000000"/>
        </a:solidFill>
        <a:latin typeface="Arial" charset="0"/>
        <a:ea typeface="+mn-ea"/>
        <a:cs typeface="Arial" charset="0"/>
        <a:sym typeface="Arial" charset="0"/>
      </a:defRPr>
    </a:lvl8pPr>
    <a:lvl9pPr marL="3657600" algn="l" defTabSz="914400" rtl="0" eaLnBrk="1" latinLnBrk="0" hangingPunct="1">
      <a:defRPr sz="1400" kern="1200">
        <a:solidFill>
          <a:srgbClr val="000000"/>
        </a:solidFill>
        <a:latin typeface="Arial" charset="0"/>
        <a:ea typeface="+mn-ea"/>
        <a:cs typeface="Arial" charset="0"/>
        <a:sym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32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5298" name="Shape 2"/>
          <p:cNvSpPr>
            <a:spLocks noGrp="1" noRot="1" noChangeAspect="1"/>
          </p:cNvSpPr>
          <p:nvPr>
            <p:ph type="sldImg" idx="2"/>
          </p:nvPr>
        </p:nvSpPr>
        <p:spPr bwMode="auto">
          <a:xfrm>
            <a:off x="1143000" y="685800"/>
            <a:ext cx="4572000" cy="3429000"/>
          </a:xfrm>
          <a:custGeom>
            <a:avLst/>
            <a:gdLst>
              <a:gd name="T0" fmla="*/ 0 w 120000"/>
              <a:gd name="T1" fmla="*/ 0 h 120000"/>
              <a:gd name="T2" fmla="*/ 120000 w 120000"/>
              <a:gd name="T3" fmla="*/ 120000 h 120000"/>
            </a:gdLst>
            <a:ahLst/>
            <a:cxnLst>
              <a:cxn ang="0">
                <a:pos x="0" y="0"/>
              </a:cxn>
              <a:cxn ang="0">
                <a:pos x="120000" y="0"/>
              </a:cxn>
              <a:cxn ang="0">
                <a:pos x="120000" y="120000"/>
              </a:cxn>
              <a:cxn ang="0">
                <a:pos x="0" y="120000"/>
              </a:cxn>
            </a:cxnLst>
            <a:rect l="T0" t="T1" r="T2" b="T3"/>
            <a:pathLst>
              <a:path w="120000" h="120000" extrusionOk="0">
                <a:moveTo>
                  <a:pt x="0" y="0"/>
                </a:moveTo>
                <a:lnTo>
                  <a:pt x="120000" y="0"/>
                </a:lnTo>
                <a:lnTo>
                  <a:pt x="120000" y="120000"/>
                </a:lnTo>
                <a:lnTo>
                  <a:pt x="0" y="120000"/>
                </a:lnTo>
                <a:close/>
              </a:path>
            </a:pathLst>
          </a:custGeom>
          <a:noFill/>
          <a:ln w="9525">
            <a:noFill/>
            <a:round/>
            <a:headEnd/>
            <a:tailEnd/>
          </a:ln>
        </p:spPr>
      </p:sp>
      <p:sp>
        <p:nvSpPr>
          <p:cNvPr id="3" name="Shape 3"/>
          <p:cNvSpPr>
            <a:spLocks noGrp="1"/>
          </p:cNvSpPr>
          <p:nvPr>
            <p:ph type="body" idx="1"/>
          </p:nvPr>
        </p:nvSpPr>
        <p:spPr>
          <a:xfrm>
            <a:off x="685800" y="4343400"/>
            <a:ext cx="5486400" cy="4114800"/>
          </a:xfrm>
          <a:prstGeom prst="rect">
            <a:avLst/>
          </a:prstGeom>
        </p:spPr>
        <p:txBody>
          <a:bodyPr lIns="91425" tIns="91425" rIns="91425" bIns="91425" anchor="t" anchorCtr="0">
            <a:spAutoFit/>
          </a:bodyPr>
          <a:lstStyle/>
          <a:p>
            <a:pPr lvl="1"/>
            <a:r>
              <a:rPr noProof="0"/>
              <a:t>
</a:t>
            </a:r>
          </a:p>
          <a:p>
            <a:pPr lvl="0"/>
            <a:endParaRPr noProof="0"/>
          </a:p>
          <a:p>
            <a:pPr lvl="0"/>
            <a:endParaRPr noProof="0"/>
          </a:p>
          <a:p>
            <a:pPr lvl="0"/>
            <a:endParaRPr noProof="0"/>
          </a:p>
          <a:p>
            <a:pPr lvl="0"/>
            <a:endParaRPr noProof="0"/>
          </a:p>
          <a:p>
            <a:pPr lvl="0"/>
            <a:endParaRPr noProof="0"/>
          </a:p>
          <a:p>
            <a:pPr lvl="0"/>
            <a:endParaRPr noProof="0"/>
          </a:p>
          <a:p>
            <a:pPr lvl="0"/>
            <a:endParaRPr noProof="0"/>
          </a:p>
        </p:txBody>
      </p:sp>
    </p:spTree>
  </p:cSld>
  <p:clrMap bg1="lt1" tx1="dk1" bg2="dk2" tx2="lt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914400" indent="-317500" algn="l" rtl="0" fontAlgn="base">
      <a:spcBef>
        <a:spcPct val="30000"/>
      </a:spcBef>
      <a:spcAft>
        <a:spcPct val="0"/>
      </a:spcAft>
      <a:defRPr sz="1200" kern="1200">
        <a:solidFill>
          <a:schemeClr val="tx1"/>
        </a:solidFill>
        <a:latin typeface="+mn-lt"/>
        <a:ea typeface="+mn-ea"/>
        <a:cs typeface="+mn-cs"/>
      </a:defRPr>
    </a:lvl2pPr>
    <a:lvl3pPr marL="1143000" indent="-228600" algn="l" rtl="0" fontAlgn="base">
      <a:spcBef>
        <a:spcPct val="30000"/>
      </a:spcBef>
      <a:spcAft>
        <a:spcPct val="0"/>
      </a:spcAft>
      <a:defRPr sz="1200" kern="1200">
        <a:solidFill>
          <a:schemeClr val="tx1"/>
        </a:solidFill>
        <a:latin typeface="+mn-lt"/>
        <a:ea typeface="+mn-ea"/>
        <a:cs typeface="+mn-cs"/>
      </a:defRPr>
    </a:lvl3pPr>
    <a:lvl4pPr marL="1600200" indent="-228600" algn="l" rtl="0" fontAlgn="base">
      <a:spcBef>
        <a:spcPct val="30000"/>
      </a:spcBef>
      <a:spcAft>
        <a:spcPct val="0"/>
      </a:spcAft>
      <a:defRPr sz="1200" kern="1200">
        <a:solidFill>
          <a:schemeClr val="tx1"/>
        </a:solidFill>
        <a:latin typeface="+mn-lt"/>
        <a:ea typeface="+mn-ea"/>
        <a:cs typeface="+mn-cs"/>
      </a:defRPr>
    </a:lvl4pPr>
    <a:lvl5pPr marL="2057400" indent="-2286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6322" name="Shape 54"/>
          <p:cNvSpPr>
            <a:spLocks noGrp="1" noRot="1" noChangeAspect="1" noTextEdit="1"/>
          </p:cNvSpPr>
          <p:nvPr>
            <p:ph type="sldImg" idx="2"/>
          </p:nvPr>
        </p:nvSpPr>
        <p:spPr>
          <a:noFill/>
        </p:spPr>
      </p:sp>
      <p:sp>
        <p:nvSpPr>
          <p:cNvPr id="56323" name="Shape 55"/>
          <p:cNvSpPr>
            <a:spLocks noGrp="1"/>
          </p:cNvSpPr>
          <p:nvPr>
            <p:ph type="body" idx="1"/>
          </p:nvPr>
        </p:nvSpPr>
        <p:spPr bwMode="auto">
          <a:noFill/>
        </p:spPr>
        <p:txBody>
          <a:bodyPr vert="horz" wrap="square" numCol="1" compatLnSpc="1">
            <a:prstTxWarp prst="textNoShape">
              <a:avLst/>
            </a:prstTxWarp>
          </a:bodyPr>
          <a:lstStyle/>
          <a:p>
            <a:pPr>
              <a:spcBef>
                <a:spcPct val="0"/>
              </a:spcBef>
            </a:pPr>
            <a:endParaRPr lang="zh-TW" altLang="zh-TW"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投影片圖像版面配置區 1"/>
          <p:cNvSpPr>
            <a:spLocks noGrp="1" noRot="1" noChangeAspect="1" noTextEdit="1"/>
          </p:cNvSpPr>
          <p:nvPr>
            <p:ph type="sldImg"/>
          </p:nvPr>
        </p:nvSpPr>
        <p:spPr/>
      </p:sp>
      <p:sp>
        <p:nvSpPr>
          <p:cNvPr id="57347" name="備忘稿版面配置區 2"/>
          <p:cNvSpPr>
            <a:spLocks noGrp="1"/>
          </p:cNvSpPr>
          <p:nvPr>
            <p:ph type="body" idx="1"/>
          </p:nvPr>
        </p:nvSpPr>
        <p:spPr bwMode="auto">
          <a:noFill/>
        </p:spPr>
        <p:txBody>
          <a:bodyPr vert="horz" wrap="square" numCol="1" compatLnSpc="1">
            <a:prstTxWarp prst="textNoShape">
              <a:avLst/>
            </a:prstTxWarp>
          </a:bodyPr>
          <a:lstStyle/>
          <a:p>
            <a:pPr>
              <a:spcBef>
                <a:spcPct val="0"/>
              </a:spcBef>
            </a:pPr>
            <a:r>
              <a:rPr lang="zh-TW" altLang="en-US" dirty="0" smtClean="0"/>
              <a:t>相同幣值，在台灣</a:t>
            </a:r>
            <a:r>
              <a:rPr lang="en-US" altLang="zh-TW" dirty="0" smtClean="0"/>
              <a:t>1</a:t>
            </a:r>
            <a:r>
              <a:rPr lang="zh-TW" altLang="en-US" dirty="0" smtClean="0"/>
              <a:t>塊錢可以買到相當於芬蘭</a:t>
            </a:r>
            <a:r>
              <a:rPr lang="en-US" altLang="zh-TW" dirty="0" smtClean="0"/>
              <a:t>2.5</a:t>
            </a:r>
            <a:r>
              <a:rPr lang="zh-TW" altLang="en-US" dirty="0" smtClean="0"/>
              <a:t>塊錢的東西。</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投影片圖像版面配置區 1"/>
          <p:cNvSpPr>
            <a:spLocks noGrp="1" noRot="1" noChangeAspect="1" noTextEdit="1"/>
          </p:cNvSpPr>
          <p:nvPr>
            <p:ph type="sldImg"/>
          </p:nvPr>
        </p:nvSpPr>
        <p:spPr/>
      </p:sp>
      <p:sp>
        <p:nvSpPr>
          <p:cNvPr id="57347" name="備忘稿版面配置區 2"/>
          <p:cNvSpPr>
            <a:spLocks noGrp="1"/>
          </p:cNvSpPr>
          <p:nvPr>
            <p:ph type="body" idx="1"/>
          </p:nvPr>
        </p:nvSpPr>
        <p:spPr bwMode="auto">
          <a:noFill/>
        </p:spPr>
        <p:txBody>
          <a:bodyPr vert="horz" wrap="square" numCol="1" compatLnSpc="1">
            <a:prstTxWarp prst="textNoShape">
              <a:avLst/>
            </a:prstTxWarp>
          </a:bodyPr>
          <a:lstStyle/>
          <a:p>
            <a:pPr>
              <a:spcBef>
                <a:spcPct val="0"/>
              </a:spcBef>
            </a:pPr>
            <a:endParaRPr lang="zh-TW" alt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投影片圖像版面配置區 1"/>
          <p:cNvSpPr>
            <a:spLocks noGrp="1" noRot="1" noChangeAspect="1" noTextEdit="1"/>
          </p:cNvSpPr>
          <p:nvPr>
            <p:ph type="sldImg"/>
          </p:nvPr>
        </p:nvSpPr>
        <p:spPr/>
      </p:sp>
      <p:sp>
        <p:nvSpPr>
          <p:cNvPr id="57347" name="備忘稿版面配置區 2"/>
          <p:cNvSpPr>
            <a:spLocks noGrp="1"/>
          </p:cNvSpPr>
          <p:nvPr>
            <p:ph type="body" idx="1"/>
          </p:nvPr>
        </p:nvSpPr>
        <p:spPr bwMode="auto">
          <a:noFill/>
        </p:spPr>
        <p:txBody>
          <a:bodyPr vert="horz" wrap="square" numCol="1" compatLnSpc="1">
            <a:prstTxWarp prst="textNoShape">
              <a:avLst/>
            </a:prstTxWarp>
          </a:bodyPr>
          <a:lstStyle/>
          <a:p>
            <a:pPr>
              <a:spcBef>
                <a:spcPct val="0"/>
              </a:spcBef>
            </a:pPr>
            <a:endParaRPr lang="zh-TW" alt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投影片圖像版面配置區 1"/>
          <p:cNvSpPr>
            <a:spLocks noGrp="1" noRot="1" noChangeAspect="1" noTextEdit="1"/>
          </p:cNvSpPr>
          <p:nvPr>
            <p:ph type="sldImg"/>
          </p:nvPr>
        </p:nvSpPr>
        <p:spPr/>
      </p:sp>
      <p:sp>
        <p:nvSpPr>
          <p:cNvPr id="57347" name="備忘稿版面配置區 2"/>
          <p:cNvSpPr>
            <a:spLocks noGrp="1"/>
          </p:cNvSpPr>
          <p:nvPr>
            <p:ph type="body" idx="1"/>
          </p:nvPr>
        </p:nvSpPr>
        <p:spPr bwMode="auto">
          <a:noFill/>
        </p:spPr>
        <p:txBody>
          <a:bodyPr vert="horz" wrap="square" numCol="1" compatLnSpc="1">
            <a:prstTxWarp prst="textNoShape">
              <a:avLst/>
            </a:prstTxWarp>
          </a:bodyPr>
          <a:lstStyle/>
          <a:p>
            <a:pPr>
              <a:spcBef>
                <a:spcPct val="0"/>
              </a:spcBef>
            </a:pPr>
            <a:endParaRPr lang="zh-TW" alt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投影片圖像版面配置區 1"/>
          <p:cNvSpPr>
            <a:spLocks noGrp="1" noRot="1" noChangeAspect="1" noTextEdit="1"/>
          </p:cNvSpPr>
          <p:nvPr>
            <p:ph type="sldImg"/>
          </p:nvPr>
        </p:nvSpPr>
        <p:spPr/>
      </p:sp>
      <p:sp>
        <p:nvSpPr>
          <p:cNvPr id="57347" name="備忘稿版面配置區 2"/>
          <p:cNvSpPr>
            <a:spLocks noGrp="1"/>
          </p:cNvSpPr>
          <p:nvPr>
            <p:ph type="body" idx="1"/>
          </p:nvPr>
        </p:nvSpPr>
        <p:spPr bwMode="auto">
          <a:noFill/>
        </p:spPr>
        <p:txBody>
          <a:bodyPr vert="horz" wrap="square" numCol="1" compatLnSpc="1">
            <a:prstTxWarp prst="textNoShape">
              <a:avLst/>
            </a:prstTxWarp>
          </a:bodyPr>
          <a:lstStyle/>
          <a:p>
            <a:pPr>
              <a:spcBef>
                <a:spcPct val="0"/>
              </a:spcBef>
            </a:pPr>
            <a:endParaRPr lang="zh-TW" alt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r>
              <a:rPr lang="zh-TW" altLang="en-US" dirty="0" smtClean="0"/>
              <a:t>相同幣值，在台灣</a:t>
            </a:r>
            <a:r>
              <a:rPr lang="en-US" altLang="zh-TW" dirty="0" smtClean="0"/>
              <a:t>1</a:t>
            </a:r>
            <a:r>
              <a:rPr lang="zh-TW" altLang="en-US" dirty="0" smtClean="0"/>
              <a:t>塊錢可以買到相當於芬蘭</a:t>
            </a:r>
            <a:r>
              <a:rPr lang="en-US" altLang="zh-TW" dirty="0" smtClean="0"/>
              <a:t>2.45</a:t>
            </a:r>
            <a:r>
              <a:rPr lang="zh-TW" altLang="en-US" dirty="0" smtClean="0"/>
              <a:t>塊錢的東西。</a:t>
            </a:r>
            <a:endParaRPr lang="zh-TW"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投影片圖像版面配置區 1"/>
          <p:cNvSpPr>
            <a:spLocks noGrp="1" noRot="1" noChangeAspect="1" noTextEdit="1"/>
          </p:cNvSpPr>
          <p:nvPr>
            <p:ph type="sldImg"/>
          </p:nvPr>
        </p:nvSpPr>
        <p:spPr/>
      </p:sp>
      <p:sp>
        <p:nvSpPr>
          <p:cNvPr id="58371" name="備忘稿版面配置區 2"/>
          <p:cNvSpPr>
            <a:spLocks noGrp="1"/>
          </p:cNvSpPr>
          <p:nvPr>
            <p:ph type="body" idx="1"/>
          </p:nvPr>
        </p:nvSpPr>
        <p:spPr bwMode="auto">
          <a:noFill/>
        </p:spPr>
        <p:txBody>
          <a:bodyPr vert="horz" wrap="square" numCol="1" compatLnSpc="1">
            <a:prstTxWarp prst="textNoShape">
              <a:avLst/>
            </a:prstTxWarp>
          </a:bodyPr>
          <a:lstStyle/>
          <a:p>
            <a:pPr>
              <a:spcBef>
                <a:spcPct val="0"/>
              </a:spcBef>
            </a:pPr>
            <a:endParaRPr lang="zh-TW"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投影片圖像版面配置區 1"/>
          <p:cNvSpPr>
            <a:spLocks noGrp="1" noRot="1" noChangeAspect="1" noTextEdit="1"/>
          </p:cNvSpPr>
          <p:nvPr>
            <p:ph type="sldImg"/>
          </p:nvPr>
        </p:nvSpPr>
        <p:spPr/>
      </p:sp>
      <p:sp>
        <p:nvSpPr>
          <p:cNvPr id="59395" name="備忘稿版面配置區 2"/>
          <p:cNvSpPr>
            <a:spLocks noGrp="1"/>
          </p:cNvSpPr>
          <p:nvPr>
            <p:ph type="body" idx="1"/>
          </p:nvPr>
        </p:nvSpPr>
        <p:spPr bwMode="auto">
          <a:noFill/>
        </p:spPr>
        <p:txBody>
          <a:bodyPr vert="horz" wrap="square" numCol="1" compatLnSpc="1">
            <a:prstTxWarp prst="textNoShape">
              <a:avLst/>
            </a:prstTxWarp>
          </a:bodyPr>
          <a:lstStyle/>
          <a:p>
            <a:pPr>
              <a:spcBef>
                <a:spcPct val="0"/>
              </a:spcBef>
            </a:pPr>
            <a:endParaRPr lang="zh-TW"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7"/>
        <p:cNvGrpSpPr/>
        <p:nvPr/>
      </p:nvGrpSpPr>
      <p:grpSpPr>
        <a:xfrm>
          <a:off x="0" y="0"/>
          <a:ext cx="0" cy="0"/>
          <a:chOff x="0" y="0"/>
          <a:chExt cx="0" cy="0"/>
        </a:xfrm>
      </p:grpSpPr>
      <p:sp>
        <p:nvSpPr>
          <p:cNvPr id="4" name="Shape 8"/>
          <p:cNvSpPr>
            <a:spLocks noChangeArrowheads="1"/>
          </p:cNvSpPr>
          <p:nvPr/>
        </p:nvSpPr>
        <p:spPr bwMode="auto">
          <a:xfrm>
            <a:off x="0" y="0"/>
            <a:ext cx="9144000" cy="4691063"/>
          </a:xfrm>
          <a:prstGeom prst="rect">
            <a:avLst/>
          </a:prstGeom>
          <a:solidFill>
            <a:schemeClr val="bg2"/>
          </a:solidFill>
          <a:ln w="9525">
            <a:noFill/>
            <a:miter lim="800000"/>
            <a:headEnd/>
            <a:tailEnd/>
          </a:ln>
        </p:spPr>
        <p:txBody>
          <a:bodyPr lIns="91425" tIns="45700" rIns="91425" bIns="45700" anchor="ctr">
            <a:spAutoFit/>
          </a:bodyPr>
          <a:lstStyle/>
          <a:p>
            <a:endParaRPr lang="zh-TW" altLang="zh-TW"/>
          </a:p>
        </p:txBody>
      </p:sp>
      <p:cxnSp>
        <p:nvCxnSpPr>
          <p:cNvPr id="5" name="Shape 9"/>
          <p:cNvCxnSpPr>
            <a:cxnSpLocks noChangeShapeType="1"/>
          </p:cNvCxnSpPr>
          <p:nvPr/>
        </p:nvCxnSpPr>
        <p:spPr bwMode="auto">
          <a:xfrm>
            <a:off x="0" y="4662488"/>
            <a:ext cx="9144000" cy="0"/>
          </a:xfrm>
          <a:prstGeom prst="straightConnector1">
            <a:avLst/>
          </a:prstGeom>
          <a:noFill/>
          <a:ln w="57150">
            <a:solidFill>
              <a:srgbClr val="000000">
                <a:alpha val="14902"/>
              </a:srgbClr>
            </a:solidFill>
            <a:round/>
            <a:headEnd/>
            <a:tailEnd/>
          </a:ln>
        </p:spPr>
      </p:cxnSp>
      <p:sp>
        <p:nvSpPr>
          <p:cNvPr id="10" name="Shape 10"/>
          <p:cNvSpPr>
            <a:spLocks noGrp="1"/>
          </p:cNvSpPr>
          <p:nvPr>
            <p:ph type="ctrTitle"/>
          </p:nvPr>
        </p:nvSpPr>
        <p:spPr>
          <a:xfrm>
            <a:off x="685800" y="2490375"/>
            <a:ext cx="7772400" cy="2198400"/>
          </a:xfrm>
          <a:prstGeom prst="rect">
            <a:avLst/>
          </a:prstGeom>
          <a:noFill/>
          <a:ln>
            <a:noFill/>
          </a:ln>
        </p:spPr>
        <p:txBody>
          <a:bodyPr/>
          <a:lstStyle>
            <a:lvl1pPr marL="0" indent="457200" algn="l" rtl="0">
              <a:spcBef>
                <a:spcPts val="0"/>
              </a:spcBef>
              <a:buClr>
                <a:schemeClr val="lt1"/>
              </a:buClr>
              <a:buSzPct val="100000"/>
              <a:buFont typeface="Arial"/>
              <a:buNone/>
              <a:defRPr sz="7200" b="1" i="0" u="none" strike="noStrike" cap="none" baseline="0">
                <a:solidFill>
                  <a:schemeClr val="lt1"/>
                </a:solidFill>
                <a:latin typeface="Arial"/>
                <a:ea typeface="Arial"/>
                <a:cs typeface="Arial"/>
                <a:sym typeface="Arial"/>
              </a:defRPr>
            </a:lvl1pPr>
            <a:lvl2pPr marL="0" indent="457200" algn="l" rtl="0">
              <a:spcBef>
                <a:spcPts val="0"/>
              </a:spcBef>
              <a:buClr>
                <a:schemeClr val="lt1"/>
              </a:buClr>
              <a:buSzPct val="100000"/>
              <a:buFont typeface="Arial"/>
              <a:buNone/>
              <a:defRPr sz="7200" b="1" i="0" u="none" strike="noStrike" cap="none" baseline="0">
                <a:solidFill>
                  <a:schemeClr val="lt1"/>
                </a:solidFill>
                <a:latin typeface="Arial"/>
                <a:ea typeface="Arial"/>
                <a:cs typeface="Arial"/>
                <a:sym typeface="Arial"/>
              </a:defRPr>
            </a:lvl2pPr>
            <a:lvl3pPr marL="0" indent="457200" algn="l" rtl="0">
              <a:spcBef>
                <a:spcPts val="0"/>
              </a:spcBef>
              <a:buClr>
                <a:schemeClr val="lt1"/>
              </a:buClr>
              <a:buSzPct val="100000"/>
              <a:buFont typeface="Arial"/>
              <a:buNone/>
              <a:defRPr sz="7200" b="1" i="0" u="none" strike="noStrike" cap="none" baseline="0">
                <a:solidFill>
                  <a:schemeClr val="lt1"/>
                </a:solidFill>
                <a:latin typeface="Arial"/>
                <a:ea typeface="Arial"/>
                <a:cs typeface="Arial"/>
                <a:sym typeface="Arial"/>
              </a:defRPr>
            </a:lvl3pPr>
            <a:lvl4pPr marL="0" indent="457200" algn="l" rtl="0">
              <a:spcBef>
                <a:spcPts val="0"/>
              </a:spcBef>
              <a:buClr>
                <a:schemeClr val="lt1"/>
              </a:buClr>
              <a:buSzPct val="100000"/>
              <a:buFont typeface="Arial"/>
              <a:buNone/>
              <a:defRPr sz="7200" b="1" i="0" u="none" strike="noStrike" cap="none" baseline="0">
                <a:solidFill>
                  <a:schemeClr val="lt1"/>
                </a:solidFill>
                <a:latin typeface="Arial"/>
                <a:ea typeface="Arial"/>
                <a:cs typeface="Arial"/>
                <a:sym typeface="Arial"/>
              </a:defRPr>
            </a:lvl4pPr>
            <a:lvl5pPr marL="0" indent="457200" algn="l" rtl="0">
              <a:spcBef>
                <a:spcPts val="0"/>
              </a:spcBef>
              <a:buClr>
                <a:schemeClr val="lt1"/>
              </a:buClr>
              <a:buSzPct val="100000"/>
              <a:buFont typeface="Arial"/>
              <a:buNone/>
              <a:defRPr sz="7200" b="1" i="0" u="none" strike="noStrike" cap="none" baseline="0">
                <a:solidFill>
                  <a:schemeClr val="lt1"/>
                </a:solidFill>
                <a:latin typeface="Arial"/>
                <a:ea typeface="Arial"/>
                <a:cs typeface="Arial"/>
                <a:sym typeface="Arial"/>
              </a:defRPr>
            </a:lvl5pPr>
            <a:lvl6pPr marL="0" indent="457200" algn="l" rtl="0">
              <a:spcBef>
                <a:spcPts val="0"/>
              </a:spcBef>
              <a:buClr>
                <a:schemeClr val="lt1"/>
              </a:buClr>
              <a:buSzPct val="100000"/>
              <a:buFont typeface="Arial"/>
              <a:buNone/>
              <a:defRPr sz="7200" b="1" i="0" u="none" strike="noStrike" cap="none" baseline="0">
                <a:solidFill>
                  <a:schemeClr val="lt1"/>
                </a:solidFill>
                <a:latin typeface="Arial"/>
                <a:ea typeface="Arial"/>
                <a:cs typeface="Arial"/>
                <a:sym typeface="Arial"/>
              </a:defRPr>
            </a:lvl6pPr>
            <a:lvl7pPr marL="0" indent="457200" algn="l" rtl="0">
              <a:spcBef>
                <a:spcPts val="0"/>
              </a:spcBef>
              <a:buClr>
                <a:schemeClr val="lt1"/>
              </a:buClr>
              <a:buSzPct val="100000"/>
              <a:buFont typeface="Arial"/>
              <a:buNone/>
              <a:defRPr sz="7200" b="1" i="0" u="none" strike="noStrike" cap="none" baseline="0">
                <a:solidFill>
                  <a:schemeClr val="lt1"/>
                </a:solidFill>
                <a:latin typeface="Arial"/>
                <a:ea typeface="Arial"/>
                <a:cs typeface="Arial"/>
                <a:sym typeface="Arial"/>
              </a:defRPr>
            </a:lvl7pPr>
            <a:lvl8pPr marL="0" indent="457200" algn="l" rtl="0">
              <a:spcBef>
                <a:spcPts val="0"/>
              </a:spcBef>
              <a:buClr>
                <a:schemeClr val="lt1"/>
              </a:buClr>
              <a:buSzPct val="100000"/>
              <a:buFont typeface="Arial"/>
              <a:buNone/>
              <a:defRPr sz="7200" b="1" i="0" u="none" strike="noStrike" cap="none" baseline="0">
                <a:solidFill>
                  <a:schemeClr val="lt1"/>
                </a:solidFill>
                <a:latin typeface="Arial"/>
                <a:ea typeface="Arial"/>
                <a:cs typeface="Arial"/>
                <a:sym typeface="Arial"/>
              </a:defRPr>
            </a:lvl8pPr>
            <a:lvl9pPr marL="0" indent="457200" algn="l" rtl="0">
              <a:spcBef>
                <a:spcPts val="0"/>
              </a:spcBef>
              <a:buClr>
                <a:schemeClr val="lt1"/>
              </a:buClr>
              <a:buSzPct val="100000"/>
              <a:buFont typeface="Arial"/>
              <a:buNone/>
              <a:defRPr sz="7200" b="1" i="0" u="none" strike="noStrike" cap="none" baseline="0">
                <a:solidFill>
                  <a:schemeClr val="lt1"/>
                </a:solidFill>
                <a:latin typeface="Arial"/>
                <a:ea typeface="Arial"/>
                <a:cs typeface="Arial"/>
                <a:sym typeface="Arial"/>
              </a:defRPr>
            </a:lvl9pPr>
          </a:lstStyle>
          <a:p>
            <a:endParaRPr/>
          </a:p>
        </p:txBody>
      </p:sp>
      <p:sp>
        <p:nvSpPr>
          <p:cNvPr id="11" name="Shape 11"/>
          <p:cNvSpPr>
            <a:spLocks noGrp="1"/>
          </p:cNvSpPr>
          <p:nvPr>
            <p:ph type="subTitle" idx="1"/>
          </p:nvPr>
        </p:nvSpPr>
        <p:spPr>
          <a:xfrm>
            <a:off x="685800" y="4836035"/>
            <a:ext cx="7772400" cy="1032599"/>
          </a:xfrm>
          <a:prstGeom prst="rect">
            <a:avLst/>
          </a:prstGeom>
          <a:noFill/>
          <a:ln>
            <a:noFill/>
          </a:ln>
        </p:spPr>
        <p:txBody>
          <a:bodyPr/>
          <a:lstStyle>
            <a:lvl1pPr marL="0" indent="190500" algn="l" rtl="0">
              <a:spcBef>
                <a:spcPts val="0"/>
              </a:spcBef>
              <a:buClr>
                <a:schemeClr val="dk2"/>
              </a:buClr>
              <a:buSzPct val="100000"/>
              <a:buFont typeface="Arial"/>
              <a:buNone/>
              <a:defRPr sz="3000" b="0" i="0" u="none" strike="noStrike" cap="none" baseline="0">
                <a:solidFill>
                  <a:schemeClr val="dk2"/>
                </a:solidFill>
                <a:latin typeface="Arial"/>
                <a:ea typeface="Arial"/>
                <a:cs typeface="Arial"/>
                <a:sym typeface="Arial"/>
              </a:defRPr>
            </a:lvl1pPr>
            <a:lvl2pPr marL="0" indent="190500" algn="l" rtl="0">
              <a:spcBef>
                <a:spcPts val="0"/>
              </a:spcBef>
              <a:buClr>
                <a:schemeClr val="dk2"/>
              </a:buClr>
              <a:buSzPct val="100000"/>
              <a:buFont typeface="Arial"/>
              <a:buNone/>
              <a:defRPr sz="3000" b="0" i="0" u="none" strike="noStrike" cap="none" baseline="0">
                <a:solidFill>
                  <a:schemeClr val="dk2"/>
                </a:solidFill>
                <a:latin typeface="Arial"/>
                <a:ea typeface="Arial"/>
                <a:cs typeface="Arial"/>
                <a:sym typeface="Arial"/>
              </a:defRPr>
            </a:lvl2pPr>
            <a:lvl3pPr marL="0" indent="190500" algn="l" rtl="0">
              <a:spcBef>
                <a:spcPts val="0"/>
              </a:spcBef>
              <a:buClr>
                <a:schemeClr val="dk2"/>
              </a:buClr>
              <a:buSzPct val="100000"/>
              <a:buFont typeface="Arial"/>
              <a:buNone/>
              <a:defRPr sz="3000" b="0" i="0" u="none" strike="noStrike" cap="none" baseline="0">
                <a:solidFill>
                  <a:schemeClr val="dk2"/>
                </a:solidFill>
                <a:latin typeface="Arial"/>
                <a:ea typeface="Arial"/>
                <a:cs typeface="Arial"/>
                <a:sym typeface="Arial"/>
              </a:defRPr>
            </a:lvl3pPr>
            <a:lvl4pPr marL="0" indent="190500" algn="l" rtl="0">
              <a:spcBef>
                <a:spcPts val="0"/>
              </a:spcBef>
              <a:buClr>
                <a:schemeClr val="dk2"/>
              </a:buClr>
              <a:buSzPct val="100000"/>
              <a:buFont typeface="Arial"/>
              <a:buNone/>
              <a:defRPr sz="3000" b="0" i="0" u="none" strike="noStrike" cap="none" baseline="0">
                <a:solidFill>
                  <a:schemeClr val="dk2"/>
                </a:solidFill>
                <a:latin typeface="Arial"/>
                <a:ea typeface="Arial"/>
                <a:cs typeface="Arial"/>
                <a:sym typeface="Arial"/>
              </a:defRPr>
            </a:lvl4pPr>
            <a:lvl5pPr marL="0" indent="190500" algn="l" rtl="0">
              <a:spcBef>
                <a:spcPts val="0"/>
              </a:spcBef>
              <a:buClr>
                <a:schemeClr val="dk2"/>
              </a:buClr>
              <a:buSzPct val="100000"/>
              <a:buFont typeface="Arial"/>
              <a:buNone/>
              <a:defRPr sz="3000" b="0" i="0" u="none" strike="noStrike" cap="none" baseline="0">
                <a:solidFill>
                  <a:schemeClr val="dk2"/>
                </a:solidFill>
                <a:latin typeface="Arial"/>
                <a:ea typeface="Arial"/>
                <a:cs typeface="Arial"/>
                <a:sym typeface="Arial"/>
              </a:defRPr>
            </a:lvl5pPr>
            <a:lvl6pPr marL="0" indent="190500" algn="l" rtl="0">
              <a:spcBef>
                <a:spcPts val="0"/>
              </a:spcBef>
              <a:buClr>
                <a:schemeClr val="dk2"/>
              </a:buClr>
              <a:buSzPct val="100000"/>
              <a:buFont typeface="Arial"/>
              <a:buNone/>
              <a:defRPr sz="3000" b="0" i="0" u="none" strike="noStrike" cap="none" baseline="0">
                <a:solidFill>
                  <a:schemeClr val="dk2"/>
                </a:solidFill>
                <a:latin typeface="Arial"/>
                <a:ea typeface="Arial"/>
                <a:cs typeface="Arial"/>
                <a:sym typeface="Arial"/>
              </a:defRPr>
            </a:lvl6pPr>
            <a:lvl7pPr marL="0" indent="190500" algn="l" rtl="0">
              <a:spcBef>
                <a:spcPts val="0"/>
              </a:spcBef>
              <a:buClr>
                <a:schemeClr val="dk2"/>
              </a:buClr>
              <a:buSzPct val="100000"/>
              <a:buFont typeface="Arial"/>
              <a:buNone/>
              <a:defRPr sz="3000" b="0" i="0" u="none" strike="noStrike" cap="none" baseline="0">
                <a:solidFill>
                  <a:schemeClr val="dk2"/>
                </a:solidFill>
                <a:latin typeface="Arial"/>
                <a:ea typeface="Arial"/>
                <a:cs typeface="Arial"/>
                <a:sym typeface="Arial"/>
              </a:defRPr>
            </a:lvl7pPr>
            <a:lvl8pPr marL="0" indent="190500" algn="l" rtl="0">
              <a:spcBef>
                <a:spcPts val="0"/>
              </a:spcBef>
              <a:buClr>
                <a:schemeClr val="dk2"/>
              </a:buClr>
              <a:buSzPct val="100000"/>
              <a:buFont typeface="Arial"/>
              <a:buNone/>
              <a:defRPr sz="3000" b="0" i="0" u="none" strike="noStrike" cap="none" baseline="0">
                <a:solidFill>
                  <a:schemeClr val="dk2"/>
                </a:solidFill>
                <a:latin typeface="Arial"/>
                <a:ea typeface="Arial"/>
                <a:cs typeface="Arial"/>
                <a:sym typeface="Arial"/>
              </a:defRPr>
            </a:lvl8pPr>
            <a:lvl9pPr marL="0" indent="190500" algn="l" rtl="0">
              <a:spcBef>
                <a:spcPts val="0"/>
              </a:spcBef>
              <a:buClr>
                <a:schemeClr val="dk2"/>
              </a:buClr>
              <a:buSzPct val="100000"/>
              <a:buFont typeface="Arial"/>
              <a:buNone/>
              <a:defRPr sz="3000" b="0" i="0" u="none" strike="noStrike" cap="none" baseline="0">
                <a:solidFill>
                  <a:schemeClr val="dk2"/>
                </a:solidFill>
                <a:latin typeface="Arial"/>
                <a:ea typeface="Arial"/>
                <a:cs typeface="Arial"/>
                <a:sym typeface="Aria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x" type="tx">
  <p:cSld name="tx">
    <p:spTree>
      <p:nvGrpSpPr>
        <p:cNvPr id="1" name="Shape 12"/>
        <p:cNvGrpSpPr/>
        <p:nvPr/>
      </p:nvGrpSpPr>
      <p:grpSpPr>
        <a:xfrm>
          <a:off x="0" y="0"/>
          <a:ext cx="0" cy="0"/>
          <a:chOff x="0" y="0"/>
          <a:chExt cx="0" cy="0"/>
        </a:xfrm>
      </p:grpSpPr>
      <p:sp>
        <p:nvSpPr>
          <p:cNvPr id="4" name="Shape 13"/>
          <p:cNvSpPr>
            <a:spLocks noChangeArrowheads="1"/>
          </p:cNvSpPr>
          <p:nvPr/>
        </p:nvSpPr>
        <p:spPr bwMode="auto">
          <a:xfrm>
            <a:off x="0" y="0"/>
            <a:ext cx="9144000" cy="1533525"/>
          </a:xfrm>
          <a:prstGeom prst="rect">
            <a:avLst/>
          </a:prstGeom>
          <a:solidFill>
            <a:srgbClr val="2388DB"/>
          </a:solidFill>
          <a:ln w="9525">
            <a:noFill/>
            <a:miter lim="800000"/>
            <a:headEnd/>
            <a:tailEnd/>
          </a:ln>
        </p:spPr>
        <p:txBody>
          <a:bodyPr lIns="91425" tIns="45700" rIns="91425" bIns="45700" anchor="ctr">
            <a:spAutoFit/>
          </a:bodyPr>
          <a:lstStyle/>
          <a:p>
            <a:endParaRPr lang="zh-TW" altLang="zh-TW"/>
          </a:p>
        </p:txBody>
      </p:sp>
      <p:cxnSp>
        <p:nvCxnSpPr>
          <p:cNvPr id="5" name="Shape 14"/>
          <p:cNvCxnSpPr>
            <a:cxnSpLocks noChangeShapeType="1"/>
          </p:cNvCxnSpPr>
          <p:nvPr/>
        </p:nvCxnSpPr>
        <p:spPr bwMode="auto">
          <a:xfrm>
            <a:off x="0" y="1503363"/>
            <a:ext cx="9144000" cy="0"/>
          </a:xfrm>
          <a:prstGeom prst="straightConnector1">
            <a:avLst/>
          </a:prstGeom>
          <a:noFill/>
          <a:ln w="57150">
            <a:solidFill>
              <a:srgbClr val="000000">
                <a:alpha val="14902"/>
              </a:srgbClr>
            </a:solidFill>
            <a:round/>
            <a:headEnd/>
            <a:tailEnd/>
          </a:ln>
        </p:spPr>
      </p:cxnSp>
      <p:sp>
        <p:nvSpPr>
          <p:cNvPr id="15" name="Shape 15"/>
          <p:cNvSpPr>
            <a:spLocks noGrp="1"/>
          </p:cNvSpPr>
          <p:nvPr>
            <p:ph type="title"/>
          </p:nvPr>
        </p:nvSpPr>
        <p:spPr>
          <a:xfrm>
            <a:off x="457200" y="274637"/>
            <a:ext cx="8229600" cy="1143000"/>
          </a:xfrm>
          <a:prstGeom prst="rect">
            <a:avLst/>
          </a:prstGeom>
          <a:noFill/>
          <a:ln>
            <a:noFill/>
          </a:ln>
        </p:spPr>
        <p:txBody>
          <a:bodyPr/>
          <a:lstStyle>
            <a:lvl1pPr rtl="0">
              <a:defRPr sz="3600"/>
            </a:lvl1pPr>
            <a:lvl2pPr rtl="0">
              <a:defRPr sz="3600"/>
            </a:lvl2pPr>
            <a:lvl3pPr rtl="0">
              <a:defRPr sz="3600"/>
            </a:lvl3pPr>
            <a:lvl4pPr rtl="0">
              <a:defRPr sz="3600"/>
            </a:lvl4pPr>
            <a:lvl5pPr rtl="0">
              <a:defRPr sz="3600"/>
            </a:lvl5pPr>
            <a:lvl6pPr rtl="0">
              <a:defRPr sz="3600"/>
            </a:lvl6pPr>
            <a:lvl7pPr rtl="0">
              <a:defRPr sz="3600"/>
            </a:lvl7pPr>
            <a:lvl8pPr rtl="0">
              <a:defRPr sz="3600"/>
            </a:lvl8pPr>
            <a:lvl9pPr rtl="0">
              <a:defRPr sz="3600"/>
            </a:lvl9pPr>
          </a:lstStyle>
          <a:p>
            <a:endParaRPr/>
          </a:p>
        </p:txBody>
      </p:sp>
      <p:sp>
        <p:nvSpPr>
          <p:cNvPr id="16" name="Shape 16"/>
          <p:cNvSpPr>
            <a:spLocks noGrp="1"/>
          </p:cNvSpPr>
          <p:nvPr>
            <p:ph type="body" idx="1"/>
          </p:nvPr>
        </p:nvSpPr>
        <p:spPr>
          <a:xfrm>
            <a:off x="457200" y="1600200"/>
            <a:ext cx="8229600" cy="4967700"/>
          </a:xfrm>
          <a:prstGeom prst="rect">
            <a:avLst/>
          </a:prstGeom>
          <a:noFill/>
          <a:ln>
            <a:noFill/>
          </a:ln>
        </p:spPr>
        <p:txBody>
          <a:bodyPr/>
          <a:lstStyle>
            <a:lvl1pPr rtl="0">
              <a:defRPr/>
            </a:lvl1pPr>
            <a:lvl2pPr rtl="0">
              <a:defRPr/>
            </a:lvl2pPr>
            <a:lvl3pPr rtl="0">
              <a:defRPr/>
            </a:lvl3pPr>
            <a:lvl4pPr rtl="0">
              <a:defRPr/>
            </a:lvl4pPr>
            <a:lvl5pPr rtl="0">
              <a:defRPr sz="1800"/>
            </a:lvl5pPr>
            <a:lvl6pPr rtl="0">
              <a:defRPr sz="1800"/>
            </a:lvl6pPr>
            <a:lvl7pPr rtl="0">
              <a:defRPr sz="1800"/>
            </a:lvl7pPr>
            <a:lvl8pPr rtl="0">
              <a:defRPr sz="1800"/>
            </a:lvl8pPr>
            <a:lvl9pPr rtl="0">
              <a:defRPr sz="1800"/>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Only" type="titleOnly">
  <p:cSld name="titleOnly">
    <p:spTree>
      <p:nvGrpSpPr>
        <p:cNvPr id="1" name="Shape 23"/>
        <p:cNvGrpSpPr/>
        <p:nvPr/>
      </p:nvGrpSpPr>
      <p:grpSpPr>
        <a:xfrm>
          <a:off x="0" y="0"/>
          <a:ext cx="0" cy="0"/>
          <a:chOff x="0" y="0"/>
          <a:chExt cx="0" cy="0"/>
        </a:xfrm>
      </p:grpSpPr>
      <p:sp>
        <p:nvSpPr>
          <p:cNvPr id="3" name="Shape 24"/>
          <p:cNvSpPr>
            <a:spLocks noChangeArrowheads="1"/>
          </p:cNvSpPr>
          <p:nvPr/>
        </p:nvSpPr>
        <p:spPr bwMode="auto">
          <a:xfrm>
            <a:off x="0" y="0"/>
            <a:ext cx="9144000" cy="1533525"/>
          </a:xfrm>
          <a:prstGeom prst="rect">
            <a:avLst/>
          </a:prstGeom>
          <a:solidFill>
            <a:srgbClr val="2388DB"/>
          </a:solidFill>
          <a:ln w="9525">
            <a:noFill/>
            <a:miter lim="800000"/>
            <a:headEnd/>
            <a:tailEnd/>
          </a:ln>
        </p:spPr>
        <p:txBody>
          <a:bodyPr lIns="91425" tIns="45700" rIns="91425" bIns="45700" anchor="ctr">
            <a:spAutoFit/>
          </a:bodyPr>
          <a:lstStyle/>
          <a:p>
            <a:endParaRPr lang="zh-TW" altLang="zh-TW"/>
          </a:p>
        </p:txBody>
      </p:sp>
      <p:cxnSp>
        <p:nvCxnSpPr>
          <p:cNvPr id="4" name="Shape 25"/>
          <p:cNvCxnSpPr>
            <a:cxnSpLocks noChangeShapeType="1"/>
          </p:cNvCxnSpPr>
          <p:nvPr/>
        </p:nvCxnSpPr>
        <p:spPr bwMode="auto">
          <a:xfrm>
            <a:off x="0" y="1503363"/>
            <a:ext cx="9144000" cy="0"/>
          </a:xfrm>
          <a:prstGeom prst="straightConnector1">
            <a:avLst/>
          </a:prstGeom>
          <a:noFill/>
          <a:ln w="57150">
            <a:solidFill>
              <a:srgbClr val="000000">
                <a:alpha val="14902"/>
              </a:srgbClr>
            </a:solidFill>
            <a:round/>
            <a:headEnd/>
            <a:tailEnd/>
          </a:ln>
        </p:spPr>
      </p:cxnSp>
      <p:sp>
        <p:nvSpPr>
          <p:cNvPr id="26" name="Shape 26"/>
          <p:cNvSpPr>
            <a:spLocks noGrp="1"/>
          </p:cNvSpPr>
          <p:nvPr>
            <p:ph type="title"/>
          </p:nvPr>
        </p:nvSpPr>
        <p:spPr>
          <a:xfrm>
            <a:off x="457200" y="274637"/>
            <a:ext cx="8229600" cy="1143000"/>
          </a:xfrm>
          <a:prstGeom prst="rect">
            <a:avLst/>
          </a:prstGeom>
          <a:noFill/>
          <a:ln>
            <a:noFill/>
          </a:ln>
        </p:spPr>
        <p:txBody>
          <a:bodyPr/>
          <a:lstStyle>
            <a:lvl1pPr algn="l" rtl="0">
              <a:spcBef>
                <a:spcPts val="0"/>
              </a:spcBef>
              <a:buSzPct val="100000"/>
              <a:buFont typeface="Arial"/>
              <a:buNone/>
              <a:defRPr sz="3600" b="1">
                <a:solidFill>
                  <a:schemeClr val="lt1"/>
                </a:solidFill>
                <a:latin typeface="Arial"/>
                <a:ea typeface="Arial"/>
                <a:cs typeface="Arial"/>
                <a:sym typeface="Arial"/>
              </a:defRPr>
            </a:lvl1pPr>
            <a:lvl2pPr algn="l" rtl="0">
              <a:spcBef>
                <a:spcPts val="0"/>
              </a:spcBef>
              <a:buSzPct val="100000"/>
              <a:buFont typeface="Arial"/>
              <a:buNone/>
              <a:defRPr sz="3600" b="1">
                <a:solidFill>
                  <a:schemeClr val="lt1"/>
                </a:solidFill>
                <a:latin typeface="Arial"/>
                <a:ea typeface="Arial"/>
                <a:cs typeface="Arial"/>
                <a:sym typeface="Arial"/>
              </a:defRPr>
            </a:lvl2pPr>
            <a:lvl3pPr algn="l" rtl="0">
              <a:spcBef>
                <a:spcPts val="0"/>
              </a:spcBef>
              <a:buSzPct val="100000"/>
              <a:buFont typeface="Arial"/>
              <a:buNone/>
              <a:defRPr sz="3600" b="1">
                <a:solidFill>
                  <a:schemeClr val="lt1"/>
                </a:solidFill>
                <a:latin typeface="Arial"/>
                <a:ea typeface="Arial"/>
                <a:cs typeface="Arial"/>
                <a:sym typeface="Arial"/>
              </a:defRPr>
            </a:lvl3pPr>
            <a:lvl4pPr algn="l" rtl="0">
              <a:spcBef>
                <a:spcPts val="0"/>
              </a:spcBef>
              <a:buSzPct val="100000"/>
              <a:buFont typeface="Arial"/>
              <a:buNone/>
              <a:defRPr sz="3600" b="1">
                <a:solidFill>
                  <a:schemeClr val="lt1"/>
                </a:solidFill>
                <a:latin typeface="Arial"/>
                <a:ea typeface="Arial"/>
                <a:cs typeface="Arial"/>
                <a:sym typeface="Arial"/>
              </a:defRPr>
            </a:lvl4pPr>
            <a:lvl5pPr algn="l" rtl="0">
              <a:spcBef>
                <a:spcPts val="0"/>
              </a:spcBef>
              <a:buSzPct val="100000"/>
              <a:buFont typeface="Arial"/>
              <a:buNone/>
              <a:defRPr sz="3600" b="1">
                <a:solidFill>
                  <a:schemeClr val="lt1"/>
                </a:solidFill>
                <a:latin typeface="Arial"/>
                <a:ea typeface="Arial"/>
                <a:cs typeface="Arial"/>
                <a:sym typeface="Arial"/>
              </a:defRPr>
            </a:lvl5pPr>
            <a:lvl6pPr algn="l" rtl="0">
              <a:spcBef>
                <a:spcPts val="0"/>
              </a:spcBef>
              <a:buSzPct val="100000"/>
              <a:buFont typeface="Arial"/>
              <a:buNone/>
              <a:defRPr sz="3600" b="1">
                <a:solidFill>
                  <a:schemeClr val="lt1"/>
                </a:solidFill>
                <a:latin typeface="Arial"/>
                <a:ea typeface="Arial"/>
                <a:cs typeface="Arial"/>
                <a:sym typeface="Arial"/>
              </a:defRPr>
            </a:lvl6pPr>
            <a:lvl7pPr algn="l" rtl="0">
              <a:spcBef>
                <a:spcPts val="0"/>
              </a:spcBef>
              <a:buSzPct val="100000"/>
              <a:buFont typeface="Arial"/>
              <a:buNone/>
              <a:defRPr sz="3600" b="1">
                <a:solidFill>
                  <a:schemeClr val="lt1"/>
                </a:solidFill>
                <a:latin typeface="Arial"/>
                <a:ea typeface="Arial"/>
                <a:cs typeface="Arial"/>
                <a:sym typeface="Arial"/>
              </a:defRPr>
            </a:lvl7pPr>
            <a:lvl8pPr algn="l" rtl="0">
              <a:spcBef>
                <a:spcPts val="0"/>
              </a:spcBef>
              <a:buSzPct val="100000"/>
              <a:buFont typeface="Arial"/>
              <a:buNone/>
              <a:defRPr sz="3600" b="1">
                <a:solidFill>
                  <a:schemeClr val="lt1"/>
                </a:solidFill>
                <a:latin typeface="Arial"/>
                <a:ea typeface="Arial"/>
                <a:cs typeface="Arial"/>
                <a:sym typeface="Arial"/>
              </a:defRPr>
            </a:lvl8pPr>
            <a:lvl9pPr algn="l" rtl="0">
              <a:spcBef>
                <a:spcPts val="0"/>
              </a:spcBef>
              <a:buSzPct val="100000"/>
              <a:buFont typeface="Arial"/>
              <a:buNone/>
              <a:defRPr sz="3600" b="1">
                <a:solidFill>
                  <a:schemeClr val="lt1"/>
                </a:solidFill>
                <a:latin typeface="Arial"/>
                <a:ea typeface="Arial"/>
                <a:cs typeface="Arial"/>
                <a:sym typeface="Arial"/>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APTION_ONLY">
  <p:cSld name="CAPTION_ONLY">
    <p:spTree>
      <p:nvGrpSpPr>
        <p:cNvPr id="1" name="Shape 27"/>
        <p:cNvGrpSpPr/>
        <p:nvPr/>
      </p:nvGrpSpPr>
      <p:grpSpPr>
        <a:xfrm>
          <a:off x="0" y="0"/>
          <a:ext cx="0" cy="0"/>
          <a:chOff x="0" y="0"/>
          <a:chExt cx="0" cy="0"/>
        </a:xfrm>
      </p:grpSpPr>
      <p:sp>
        <p:nvSpPr>
          <p:cNvPr id="3" name="Shape 29"/>
          <p:cNvSpPr>
            <a:spLocks noChangeArrowheads="1"/>
          </p:cNvSpPr>
          <p:nvPr/>
        </p:nvSpPr>
        <p:spPr bwMode="auto">
          <a:xfrm>
            <a:off x="4763" y="0"/>
            <a:ext cx="9144000" cy="5875338"/>
          </a:xfrm>
          <a:prstGeom prst="rect">
            <a:avLst/>
          </a:prstGeom>
          <a:solidFill>
            <a:srgbClr val="2388DB"/>
          </a:solidFill>
          <a:ln w="9525">
            <a:noFill/>
            <a:miter lim="800000"/>
            <a:headEnd/>
            <a:tailEnd/>
          </a:ln>
        </p:spPr>
        <p:txBody>
          <a:bodyPr lIns="91425" tIns="45700" rIns="91425" bIns="45700" anchor="ctr">
            <a:spAutoFit/>
          </a:bodyPr>
          <a:lstStyle/>
          <a:p>
            <a:endParaRPr lang="zh-TW" altLang="zh-TW"/>
          </a:p>
        </p:txBody>
      </p:sp>
      <p:cxnSp>
        <p:nvCxnSpPr>
          <p:cNvPr id="4" name="Shape 30"/>
          <p:cNvCxnSpPr>
            <a:cxnSpLocks noChangeShapeType="1"/>
          </p:cNvCxnSpPr>
          <p:nvPr/>
        </p:nvCxnSpPr>
        <p:spPr bwMode="auto">
          <a:xfrm>
            <a:off x="0" y="5845175"/>
            <a:ext cx="9144000" cy="0"/>
          </a:xfrm>
          <a:prstGeom prst="straightConnector1">
            <a:avLst/>
          </a:prstGeom>
          <a:noFill/>
          <a:ln w="57150">
            <a:solidFill>
              <a:srgbClr val="000000">
                <a:alpha val="14902"/>
              </a:srgbClr>
            </a:solidFill>
            <a:round/>
            <a:headEnd/>
            <a:tailEnd/>
          </a:ln>
        </p:spPr>
      </p:cxnSp>
      <p:sp>
        <p:nvSpPr>
          <p:cNvPr id="28" name="Shape 28"/>
          <p:cNvSpPr>
            <a:spLocks noGrp="1"/>
          </p:cNvSpPr>
          <p:nvPr>
            <p:ph type="body" idx="1"/>
          </p:nvPr>
        </p:nvSpPr>
        <p:spPr>
          <a:xfrm>
            <a:off x="457200" y="5875078"/>
            <a:ext cx="8229600" cy="692700"/>
          </a:xfrm>
          <a:prstGeom prst="rect">
            <a:avLst/>
          </a:prstGeom>
          <a:noFill/>
          <a:ln>
            <a:noFill/>
          </a:ln>
        </p:spPr>
        <p:txBody>
          <a:bodyPr/>
          <a:lstStyle>
            <a:lvl1pPr marL="285750" indent="-285750" algn="l" rtl="0">
              <a:lnSpc>
                <a:spcPct val="100000"/>
              </a:lnSpc>
              <a:spcBef>
                <a:spcPts val="0"/>
              </a:spcBef>
              <a:spcAft>
                <a:spcPts val="0"/>
              </a:spcAft>
              <a:buClr>
                <a:schemeClr val="dk2"/>
              </a:buClr>
              <a:buSzPct val="166666"/>
              <a:buFont typeface="Arial"/>
              <a:buChar char="•"/>
              <a:defRPr sz="1800" b="0">
                <a:solidFill>
                  <a:schemeClr val="dk2"/>
                </a:solidFill>
              </a:defRPr>
            </a:lvl1pPr>
            <a:lvl2pPr marL="285750" indent="-285750" algn="l" rtl="0">
              <a:lnSpc>
                <a:spcPct val="100000"/>
              </a:lnSpc>
              <a:spcBef>
                <a:spcPts val="0"/>
              </a:spcBef>
              <a:spcAft>
                <a:spcPts val="0"/>
              </a:spcAft>
              <a:buClr>
                <a:schemeClr val="dk2"/>
              </a:buClr>
              <a:buSzPct val="100000"/>
              <a:buFont typeface="Courier New"/>
              <a:buChar char="o"/>
              <a:defRPr sz="1800" b="0">
                <a:solidFill>
                  <a:schemeClr val="dk2"/>
                </a:solidFill>
              </a:defRPr>
            </a:lvl2pPr>
            <a:lvl3pPr marL="285750" indent="-285750" algn="l" rtl="0">
              <a:lnSpc>
                <a:spcPct val="100000"/>
              </a:lnSpc>
              <a:spcBef>
                <a:spcPts val="0"/>
              </a:spcBef>
              <a:spcAft>
                <a:spcPts val="0"/>
              </a:spcAft>
              <a:buClr>
                <a:schemeClr val="dk2"/>
              </a:buClr>
              <a:buSzPct val="100000"/>
              <a:buFont typeface="Wingdings"/>
              <a:buChar char="§"/>
              <a:defRPr sz="1800" b="0">
                <a:solidFill>
                  <a:schemeClr val="dk2"/>
                </a:solidFill>
              </a:defRPr>
            </a:lvl3pPr>
            <a:lvl4pPr marL="285750" indent="-285750" algn="l" rtl="0">
              <a:lnSpc>
                <a:spcPct val="100000"/>
              </a:lnSpc>
              <a:spcBef>
                <a:spcPts val="0"/>
              </a:spcBef>
              <a:spcAft>
                <a:spcPts val="0"/>
              </a:spcAft>
              <a:buClr>
                <a:schemeClr val="dk2"/>
              </a:buClr>
              <a:buSzPct val="166666"/>
              <a:buFont typeface="Arial"/>
              <a:buChar char="•"/>
              <a:defRPr sz="1800" b="0">
                <a:solidFill>
                  <a:schemeClr val="dk2"/>
                </a:solidFill>
              </a:defRPr>
            </a:lvl4pPr>
            <a:lvl5pPr marL="285750" indent="-285750" algn="l" rtl="0">
              <a:lnSpc>
                <a:spcPct val="100000"/>
              </a:lnSpc>
              <a:spcBef>
                <a:spcPts val="0"/>
              </a:spcBef>
              <a:spcAft>
                <a:spcPts val="0"/>
              </a:spcAft>
              <a:buClr>
                <a:schemeClr val="dk2"/>
              </a:buClr>
              <a:buSzPct val="100000"/>
              <a:buFont typeface="Courier New"/>
              <a:buChar char="o"/>
              <a:defRPr sz="1800" b="0">
                <a:solidFill>
                  <a:schemeClr val="dk2"/>
                </a:solidFill>
              </a:defRPr>
            </a:lvl5pPr>
            <a:lvl6pPr marL="285750" indent="-285750" algn="l" rtl="0">
              <a:lnSpc>
                <a:spcPct val="100000"/>
              </a:lnSpc>
              <a:spcBef>
                <a:spcPts val="0"/>
              </a:spcBef>
              <a:spcAft>
                <a:spcPts val="0"/>
              </a:spcAft>
              <a:buClr>
                <a:schemeClr val="dk2"/>
              </a:buClr>
              <a:buSzPct val="100000"/>
              <a:buFont typeface="Wingdings"/>
              <a:buChar char="§"/>
              <a:defRPr sz="1800" b="0">
                <a:solidFill>
                  <a:schemeClr val="dk2"/>
                </a:solidFill>
              </a:defRPr>
            </a:lvl6pPr>
            <a:lvl7pPr marL="285750" indent="-285750" algn="l" rtl="0">
              <a:lnSpc>
                <a:spcPct val="100000"/>
              </a:lnSpc>
              <a:spcBef>
                <a:spcPts val="0"/>
              </a:spcBef>
              <a:spcAft>
                <a:spcPts val="0"/>
              </a:spcAft>
              <a:buClr>
                <a:schemeClr val="dk2"/>
              </a:buClr>
              <a:buSzPct val="166666"/>
              <a:buFont typeface="Arial"/>
              <a:buChar char="•"/>
              <a:defRPr sz="1800" b="0">
                <a:solidFill>
                  <a:schemeClr val="dk2"/>
                </a:solidFill>
              </a:defRPr>
            </a:lvl7pPr>
            <a:lvl8pPr marL="285750" indent="-285750" algn="l" rtl="0">
              <a:lnSpc>
                <a:spcPct val="100000"/>
              </a:lnSpc>
              <a:spcBef>
                <a:spcPts val="0"/>
              </a:spcBef>
              <a:spcAft>
                <a:spcPts val="0"/>
              </a:spcAft>
              <a:buClr>
                <a:schemeClr val="dk2"/>
              </a:buClr>
              <a:buSzPct val="100000"/>
              <a:buFont typeface="Courier New"/>
              <a:buChar char="o"/>
              <a:defRPr sz="1800" b="0">
                <a:solidFill>
                  <a:schemeClr val="dk2"/>
                </a:solidFill>
              </a:defRPr>
            </a:lvl8pPr>
            <a:lvl9pPr marL="285750" indent="-285750" algn="l" rtl="0">
              <a:lnSpc>
                <a:spcPct val="100000"/>
              </a:lnSpc>
              <a:spcBef>
                <a:spcPts val="0"/>
              </a:spcBef>
              <a:spcAft>
                <a:spcPts val="0"/>
              </a:spcAft>
              <a:buClr>
                <a:schemeClr val="dk2"/>
              </a:buClr>
              <a:buSzPct val="100000"/>
              <a:buFont typeface="Wingdings"/>
              <a:buChar char="§"/>
              <a:defRPr sz="1800" b="0">
                <a:solidFill>
                  <a:schemeClr val="dk2"/>
                </a:solidFill>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chemeClr val="bg2"/>
        </a:solidFill>
        <a:effectLst/>
      </p:bgPr>
    </p:bg>
    <p:spTree>
      <p:nvGrpSpPr>
        <p:cNvPr id="1" name="Shape 31"/>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Shape 5"/>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25" tIns="91425" rIns="91425" bIns="91425" numCol="1" anchor="b" anchorCtr="0" compatLnSpc="1">
            <a:prstTxWarp prst="textNoShape">
              <a:avLst/>
            </a:prstTxWarp>
          </a:bodyPr>
          <a:lstStyle/>
          <a:p>
            <a:pPr lvl="0"/>
            <a:endParaRPr lang="zh-TW" altLang="zh-TW" smtClean="0">
              <a:sym typeface="Arial" charset="0"/>
            </a:endParaRPr>
          </a:p>
        </p:txBody>
      </p:sp>
      <p:sp>
        <p:nvSpPr>
          <p:cNvPr id="1027" name="Shape 6"/>
          <p:cNvSpPr>
            <a:spLocks noGrp="1"/>
          </p:cNvSpPr>
          <p:nvPr>
            <p:ph type="body" idx="1"/>
          </p:nvPr>
        </p:nvSpPr>
        <p:spPr bwMode="auto">
          <a:xfrm>
            <a:off x="457200" y="1600200"/>
            <a:ext cx="8229600" cy="4967288"/>
          </a:xfrm>
          <a:prstGeom prst="rect">
            <a:avLst/>
          </a:prstGeom>
          <a:noFill/>
          <a:ln w="9525">
            <a:noFill/>
            <a:miter lim="800000"/>
            <a:headEnd/>
            <a:tailEnd/>
          </a:ln>
        </p:spPr>
        <p:txBody>
          <a:bodyPr vert="horz" wrap="square" lIns="91425" tIns="91425" rIns="91425" bIns="91425" numCol="1" anchor="t" anchorCtr="0" compatLnSpc="1">
            <a:prstTxWarp prst="textNoShape">
              <a:avLst/>
            </a:prstTxWarp>
          </a:bodyPr>
          <a:lstStyle/>
          <a:p>
            <a:pPr lvl="0"/>
            <a:endParaRPr lang="zh-TW" altLang="zh-TW" smtClean="0">
              <a:sym typeface="Arial" charset="0"/>
            </a:endParaRPr>
          </a:p>
        </p:txBody>
      </p:sp>
    </p:spTree>
  </p:cSld>
  <p:clrMap bg1="lt1" tx1="dk1" bg2="dk2" tx2="lt2" accent1="accent1" accent2="accent2" accent3="accent3" accent4="accent4" accent5="accent5" accent6="accent6" hlink="hlink" folHlink="folHlink"/>
  <p:sldLayoutIdLst>
    <p:sldLayoutId id="2147483667" r:id="rId1"/>
    <p:sldLayoutId id="2147483668" r:id="rId2"/>
    <p:sldLayoutId id="2147483670" r:id="rId3"/>
    <p:sldLayoutId id="2147483671" r:id="rId4"/>
    <p:sldLayoutId id="2147483672" r:id="rId5"/>
  </p:sldLayoutIdLst>
  <p:txStyles>
    <p:titleStyle>
      <a:defPPr marR="0" algn="l" rtl="0">
        <a:lnSpc>
          <a:spcPct val="100000"/>
        </a:lnSpc>
        <a:spcBef>
          <a:spcPts val="0"/>
        </a:spcBef>
        <a:spcAft>
          <a:spcPts val="0"/>
        </a:spcAft>
      </a:defPPr>
      <a:lvl1pPr algn="l" rtl="0" eaLnBrk="0" fontAlgn="base" hangingPunct="0">
        <a:spcBef>
          <a:spcPct val="0"/>
        </a:spcBef>
        <a:spcAft>
          <a:spcPct val="0"/>
        </a:spcAft>
        <a:defRPr sz="1400">
          <a:solidFill>
            <a:srgbClr val="000000"/>
          </a:solidFill>
          <a:latin typeface="Arial"/>
          <a:ea typeface="Arial"/>
          <a:cs typeface="Arial"/>
          <a:sym typeface="Arial" charset="0"/>
        </a:defRPr>
      </a:lvl1pPr>
      <a:lvl2pPr algn="l" rtl="0" eaLnBrk="0" fontAlgn="base" hangingPunct="0">
        <a:spcBef>
          <a:spcPct val="0"/>
        </a:spcBef>
        <a:spcAft>
          <a:spcPct val="0"/>
        </a:spcAft>
        <a:defRPr sz="1400">
          <a:solidFill>
            <a:srgbClr val="000000"/>
          </a:solidFill>
          <a:latin typeface="Arial"/>
          <a:ea typeface="Arial"/>
          <a:cs typeface="Arial"/>
          <a:sym typeface="Arial" charset="0"/>
        </a:defRPr>
      </a:lvl2pPr>
      <a:lvl3pPr algn="l" rtl="0" eaLnBrk="0" fontAlgn="base" hangingPunct="0">
        <a:spcBef>
          <a:spcPct val="0"/>
        </a:spcBef>
        <a:spcAft>
          <a:spcPct val="0"/>
        </a:spcAft>
        <a:defRPr sz="1400">
          <a:solidFill>
            <a:srgbClr val="000000"/>
          </a:solidFill>
          <a:latin typeface="Arial" charset="0"/>
          <a:cs typeface="Arial" charset="0"/>
          <a:sym typeface="Arial" charset="0"/>
        </a:defRPr>
      </a:lvl3pPr>
      <a:lvl4pPr algn="l" rtl="0" eaLnBrk="0" fontAlgn="base" hangingPunct="0">
        <a:spcBef>
          <a:spcPct val="0"/>
        </a:spcBef>
        <a:spcAft>
          <a:spcPct val="0"/>
        </a:spcAft>
        <a:defRPr sz="1400">
          <a:solidFill>
            <a:srgbClr val="000000"/>
          </a:solidFill>
          <a:latin typeface="Arial" charset="0"/>
          <a:cs typeface="Arial" charset="0"/>
          <a:sym typeface="Arial" charset="0"/>
        </a:defRPr>
      </a:lvl4pPr>
      <a:lvl5pPr algn="l" rtl="0" eaLnBrk="0" fontAlgn="base" hangingPunct="0">
        <a:spcBef>
          <a:spcPct val="0"/>
        </a:spcBef>
        <a:spcAft>
          <a:spcPct val="0"/>
        </a:spcAft>
        <a:defRPr sz="1400">
          <a:solidFill>
            <a:srgbClr val="000000"/>
          </a:solidFill>
          <a:latin typeface="Arial" charset="0"/>
          <a:cs typeface="Arial" charset="0"/>
          <a:sym typeface="Arial" charset="0"/>
        </a:defRPr>
      </a:lvl5pPr>
      <a:lvl6pPr marL="457200" algn="l" rtl="0" eaLnBrk="0" fontAlgn="base" hangingPunct="0">
        <a:spcBef>
          <a:spcPct val="0"/>
        </a:spcBef>
        <a:spcAft>
          <a:spcPct val="0"/>
        </a:spcAft>
        <a:defRPr sz="1400">
          <a:solidFill>
            <a:srgbClr val="000000"/>
          </a:solidFill>
          <a:latin typeface="Arial" charset="0"/>
          <a:cs typeface="Arial" charset="0"/>
          <a:sym typeface="Arial" charset="0"/>
        </a:defRPr>
      </a:lvl6pPr>
      <a:lvl7pPr marL="914400" algn="l" rtl="0" eaLnBrk="0" fontAlgn="base" hangingPunct="0">
        <a:spcBef>
          <a:spcPct val="0"/>
        </a:spcBef>
        <a:spcAft>
          <a:spcPct val="0"/>
        </a:spcAft>
        <a:defRPr sz="1400">
          <a:solidFill>
            <a:srgbClr val="000000"/>
          </a:solidFill>
          <a:latin typeface="Arial" charset="0"/>
          <a:cs typeface="Arial" charset="0"/>
          <a:sym typeface="Arial" charset="0"/>
        </a:defRPr>
      </a:lvl7pPr>
      <a:lvl8pPr marL="1371600" algn="l" rtl="0" eaLnBrk="0" fontAlgn="base" hangingPunct="0">
        <a:spcBef>
          <a:spcPct val="0"/>
        </a:spcBef>
        <a:spcAft>
          <a:spcPct val="0"/>
        </a:spcAft>
        <a:defRPr sz="1400">
          <a:solidFill>
            <a:srgbClr val="000000"/>
          </a:solidFill>
          <a:latin typeface="Arial" charset="0"/>
          <a:cs typeface="Arial" charset="0"/>
          <a:sym typeface="Arial" charset="0"/>
        </a:defRPr>
      </a:lvl8pPr>
      <a:lvl9pPr marL="1828800" algn="l" rtl="0" eaLnBrk="0" fontAlgn="base" hangingPunct="0">
        <a:spcBef>
          <a:spcPct val="0"/>
        </a:spcBef>
        <a:spcAft>
          <a:spcPct val="0"/>
        </a:spcAft>
        <a:defRPr sz="1400">
          <a:solidFill>
            <a:srgbClr val="000000"/>
          </a:solidFill>
          <a:latin typeface="Arial" charset="0"/>
          <a:cs typeface="Arial" charset="0"/>
          <a:sym typeface="Arial" charset="0"/>
        </a:defRPr>
      </a:lvl9pPr>
    </p:titleStyle>
    <p:bodyStyle>
      <a:defPPr marR="0" algn="l" rtl="0">
        <a:lnSpc>
          <a:spcPct val="100000"/>
        </a:lnSpc>
        <a:spcBef>
          <a:spcPts val="0"/>
        </a:spcBef>
        <a:spcAft>
          <a:spcPts val="0"/>
        </a:spcAft>
      </a:defPPr>
      <a:lvl1pPr algn="l" rtl="0" eaLnBrk="0" fontAlgn="base" hangingPunct="0">
        <a:spcBef>
          <a:spcPct val="0"/>
        </a:spcBef>
        <a:spcAft>
          <a:spcPct val="0"/>
        </a:spcAft>
        <a:defRPr sz="1400">
          <a:solidFill>
            <a:srgbClr val="000000"/>
          </a:solidFill>
          <a:latin typeface="Arial"/>
          <a:ea typeface="Arial"/>
          <a:cs typeface="Arial"/>
          <a:sym typeface="Arial" charset="0"/>
        </a:defRPr>
      </a:lvl1pPr>
      <a:lvl2pPr algn="l" rtl="0" eaLnBrk="0" fontAlgn="base" hangingPunct="0">
        <a:spcBef>
          <a:spcPct val="0"/>
        </a:spcBef>
        <a:spcAft>
          <a:spcPct val="0"/>
        </a:spcAft>
        <a:defRPr sz="1400">
          <a:solidFill>
            <a:srgbClr val="000000"/>
          </a:solidFill>
          <a:latin typeface="Arial"/>
          <a:ea typeface="Arial"/>
          <a:cs typeface="Arial"/>
          <a:sym typeface="Arial" charset="0"/>
        </a:defRPr>
      </a:lvl2pPr>
      <a:lvl3pPr algn="l" rtl="0" eaLnBrk="0" fontAlgn="base" hangingPunct="0">
        <a:spcBef>
          <a:spcPct val="0"/>
        </a:spcBef>
        <a:spcAft>
          <a:spcPct val="0"/>
        </a:spcAft>
        <a:defRPr sz="1400">
          <a:solidFill>
            <a:srgbClr val="000000"/>
          </a:solidFill>
          <a:latin typeface="Arial"/>
          <a:ea typeface="Arial"/>
          <a:cs typeface="Arial"/>
          <a:sym typeface="Arial" charset="0"/>
        </a:defRPr>
      </a:lvl3pPr>
      <a:lvl4pPr algn="l" rtl="0" eaLnBrk="0" fontAlgn="base" hangingPunct="0">
        <a:spcBef>
          <a:spcPct val="0"/>
        </a:spcBef>
        <a:spcAft>
          <a:spcPct val="0"/>
        </a:spcAft>
        <a:defRPr sz="1400">
          <a:solidFill>
            <a:srgbClr val="000000"/>
          </a:solidFill>
          <a:latin typeface="Arial"/>
          <a:ea typeface="Arial"/>
          <a:cs typeface="Arial"/>
          <a:sym typeface="Arial" charset="0"/>
        </a:defRPr>
      </a:lvl4pPr>
      <a:lvl5pPr algn="l" rtl="0" eaLnBrk="0" fontAlgn="base" hangingPunct="0">
        <a:spcBef>
          <a:spcPct val="0"/>
        </a:spcBef>
        <a:spcAft>
          <a:spcPct val="0"/>
        </a:spcAft>
        <a:defRPr sz="1400">
          <a:solidFill>
            <a:srgbClr val="000000"/>
          </a:solidFill>
          <a:latin typeface="Arial"/>
          <a:ea typeface="Arial"/>
          <a:cs typeface="Arial"/>
          <a:sym typeface="Arial" charset="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picasaweb.google.com/110689419564559228084/MalmiLibrary?authuser=0&amp;feat=directlink" TargetMode="External"/><Relationship Id="rId13" Type="http://schemas.openxmlformats.org/officeDocument/2006/relationships/hyperlink" Target="https://picasaweb.google.com/110689419564559228084/RikhardinkatuLibrary?authuser=0&amp;feat=directlink" TargetMode="External"/><Relationship Id="rId18" Type="http://schemas.openxmlformats.org/officeDocument/2006/relationships/hyperlink" Target="https://picasaweb.google.com/110689419564559228084/YLnSoF?authuser=0&amp;feat=directlink" TargetMode="External"/><Relationship Id="rId3" Type="http://schemas.openxmlformats.org/officeDocument/2006/relationships/hyperlink" Target="https://picasaweb.google.com/110689419564559228084/TurkuCityLibrary" TargetMode="External"/><Relationship Id="rId7" Type="http://schemas.openxmlformats.org/officeDocument/2006/relationships/hyperlink" Target="https://picasaweb.google.com/110689419564559228084/ItakeskusLibrary?authuser=0&amp;feat=directlink" TargetMode="External"/><Relationship Id="rId12" Type="http://schemas.openxmlformats.org/officeDocument/2006/relationships/hyperlink" Target="https://picasaweb.google.com/110689419564559228084/ArabianrantaLibrary?authuser=0&amp;feat=directlink" TargetMode="External"/><Relationship Id="rId17" Type="http://schemas.openxmlformats.org/officeDocument/2006/relationships/hyperlink" Target="https://picasaweb.google.com/110689419564559228084/InstituteLibraries?authuser=0&amp;feat=directlink" TargetMode="External"/><Relationship Id="rId2" Type="http://schemas.openxmlformats.org/officeDocument/2006/relationships/notesSlide" Target="../notesSlides/notesSlide4.xml"/><Relationship Id="rId16" Type="http://schemas.openxmlformats.org/officeDocument/2006/relationships/hyperlink" Target="https://picasaweb.google.com/110689419564559228084/PohjoisHaagaLibrary?authuser=0&amp;feat=directlink" TargetMode="External"/><Relationship Id="rId1" Type="http://schemas.openxmlformats.org/officeDocument/2006/relationships/slideLayout" Target="../slideLayouts/slideLayout2.xml"/><Relationship Id="rId6" Type="http://schemas.openxmlformats.org/officeDocument/2006/relationships/hyperlink" Target="https://picasaweb.google.com/110689419564559228084/Dieselverkstaden?authuser=0&amp;feat=directlink" TargetMode="External"/><Relationship Id="rId11" Type="http://schemas.openxmlformats.org/officeDocument/2006/relationships/hyperlink" Target="https://picasaweb.google.com/110689419564559228084/ViikiLibrary?authuser=0&amp;feat=directlink" TargetMode="External"/><Relationship Id="rId5" Type="http://schemas.openxmlformats.org/officeDocument/2006/relationships/hyperlink" Target="https://picasaweb.google.com/110689419564559228084/KulturhusetStockholm?authuser=0&amp;feat=directlink" TargetMode="External"/><Relationship Id="rId15" Type="http://schemas.openxmlformats.org/officeDocument/2006/relationships/hyperlink" Target="Suomenlinna" TargetMode="External"/><Relationship Id="rId10" Type="http://schemas.openxmlformats.org/officeDocument/2006/relationships/hyperlink" Target="https://picasaweb.google.com/110689419564559228084/LibraryOmenaEspoo?authuser=0&amp;feat=directlink" TargetMode="External"/><Relationship Id="rId4" Type="http://schemas.openxmlformats.org/officeDocument/2006/relationships/hyperlink" Target="https://picasaweb.google.com/110689419564559228084/VuosaariLibrary?authuser=0&amp;feat=directlink" TargetMode="External"/><Relationship Id="rId9" Type="http://schemas.openxmlformats.org/officeDocument/2006/relationships/hyperlink" Target="https://picasaweb.google.com/110689419564559228084/KannelmakiLibrary?authuser=0&amp;feat=directlink" TargetMode="External"/><Relationship Id="rId14" Type="http://schemas.openxmlformats.org/officeDocument/2006/relationships/hyperlink" Target="https://picasaweb.google.com/110689419564559228084/KallioLibrary?authuser=0&amp;feat=directlink"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laituri.hel.fi/en"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www.youtube.com/watch?v=aECu3A43D2s"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3" Type="http://schemas.openxmlformats.org/officeDocument/2006/relationships/hyperlink" Target="http://bit.ly/Im1QRr" TargetMode="External"/><Relationship Id="rId2" Type="http://schemas.openxmlformats.org/officeDocument/2006/relationships/hyperlink" Target="http://www.libraries.fi/finnishlibraryworld/presentations/"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hyperlink" Target="http://www.thedailybeast.com/newsweek/2010/08/15/interactive-infographic-of-the-worlds-best-countries.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minedu.fi/export/sites/default/OPM/Kirjastot/linjaukset_ja_hankkeet/Librarydevelopmentprogram.pdf" TargetMode="External"/><Relationship Id="rId2" Type="http://schemas.openxmlformats.org/officeDocument/2006/relationships/hyperlink" Target="http://www.minedu.fi/export/sites/default/OPM/Kirjastot/lait_ja_ohjeet/liitteet/Library_Act_up_to_2010_eng.pdf" TargetMode="External"/><Relationship Id="rId1" Type="http://schemas.openxmlformats.org/officeDocument/2006/relationships/slideLayout" Target="../slideLayouts/slideLayout2.xml"/><Relationship Id="rId6" Type="http://schemas.openxmlformats.org/officeDocument/2006/relationships/hyperlink" Target="http://www.kirjastot.fi/File/36093d68-aacf-4845-b7d9-c33a6055f5d5/Ykn-strategia-kirjastoversio-eng.pdf" TargetMode="External"/><Relationship Id="rId5" Type="http://schemas.openxmlformats.org/officeDocument/2006/relationships/hyperlink" Target="http://www.minedu.fi/export/sites/default/OPM/Julkaisut/2011/liitteet/OKM35.pdf?lang=en" TargetMode="External"/><Relationship Id="rId4" Type="http://schemas.openxmlformats.org/officeDocument/2006/relationships/hyperlink" Target="http://www.minedu.fi/export/sites/default/OPM/Julkaisut/2009/liitteet/opm31.pdf?lang=en"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www.libraries.fi/"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picasaweb.google.com/110689419564559228084/MeetingPoint?authuser=0&amp;feat=directlink" TargetMode="External"/><Relationship Id="rId2" Type="http://schemas.openxmlformats.org/officeDocument/2006/relationships/hyperlink" Target="https://picasaweb.google.com/110689419564559228084/Library10?authuser=0&amp;feat=directlink"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hape 51"/>
          <p:cNvSpPr>
            <a:spLocks noGrp="1"/>
          </p:cNvSpPr>
          <p:nvPr>
            <p:ph type="ctrTitle"/>
          </p:nvPr>
        </p:nvSpPr>
        <p:spPr>
          <a:xfrm>
            <a:off x="685800" y="3027363"/>
            <a:ext cx="7772400" cy="1662112"/>
          </a:xfrm>
        </p:spPr>
        <p:txBody>
          <a:bodyPr>
            <a:spAutoFit/>
          </a:bodyPr>
          <a:lstStyle/>
          <a:p>
            <a:pPr indent="228600" algn="ctr" eaLnBrk="1" hangingPunct="1">
              <a:spcBef>
                <a:spcPct val="0"/>
              </a:spcBef>
              <a:buClr>
                <a:srgbClr val="FFFFFF"/>
              </a:buClr>
              <a:buSzTx/>
            </a:pPr>
            <a:r>
              <a:rPr lang="zh-TW" altLang="en-US" sz="4800" dirty="0" smtClean="0">
                <a:solidFill>
                  <a:srgbClr val="FFFFFF"/>
                </a:solidFill>
                <a:latin typeface="Arial" charset="0"/>
                <a:ea typeface="新細明體" charset="-120"/>
                <a:cs typeface="Arial" charset="0"/>
                <a:sym typeface="Arial" charset="0"/>
              </a:rPr>
              <a:t>優質與平等：</a:t>
            </a:r>
            <a:r>
              <a:rPr lang="en-US" altLang="zh-TW" sz="4800" dirty="0" smtClean="0">
                <a:solidFill>
                  <a:srgbClr val="FFFFFF"/>
                </a:solidFill>
                <a:latin typeface="Arial" charset="0"/>
                <a:ea typeface="新細明體" charset="-120"/>
                <a:cs typeface="Arial" charset="0"/>
                <a:sym typeface="Arial" charset="0"/>
              </a:rPr>
              <a:t/>
            </a:r>
            <a:br>
              <a:rPr lang="en-US" altLang="zh-TW" sz="4800" dirty="0" smtClean="0">
                <a:solidFill>
                  <a:srgbClr val="FFFFFF"/>
                </a:solidFill>
                <a:latin typeface="Arial" charset="0"/>
                <a:ea typeface="新細明體" charset="-120"/>
                <a:cs typeface="Arial" charset="0"/>
                <a:sym typeface="Arial" charset="0"/>
              </a:rPr>
            </a:br>
            <a:r>
              <a:rPr lang="zh-TW" altLang="en-US" sz="4800" dirty="0" smtClean="0">
                <a:solidFill>
                  <a:srgbClr val="FFFFFF"/>
                </a:solidFill>
                <a:latin typeface="Arial" charset="0"/>
                <a:ea typeface="新細明體" charset="-120"/>
                <a:cs typeface="Arial" charset="0"/>
                <a:sym typeface="Arial" charset="0"/>
              </a:rPr>
              <a:t>芬蘭的公共圖書館服務</a:t>
            </a:r>
          </a:p>
        </p:txBody>
      </p:sp>
      <p:sp>
        <p:nvSpPr>
          <p:cNvPr id="8195" name="Shape 52"/>
          <p:cNvSpPr>
            <a:spLocks noGrp="1"/>
          </p:cNvSpPr>
          <p:nvPr>
            <p:ph type="subTitle" idx="1"/>
          </p:nvPr>
        </p:nvSpPr>
        <p:spPr>
          <a:xfrm>
            <a:off x="685800" y="4835525"/>
            <a:ext cx="7772400" cy="1569630"/>
          </a:xfrm>
        </p:spPr>
        <p:txBody>
          <a:bodyPr>
            <a:spAutoFit/>
          </a:bodyPr>
          <a:lstStyle/>
          <a:p>
            <a:pPr algn="r" eaLnBrk="1" hangingPunct="1">
              <a:spcBef>
                <a:spcPct val="0"/>
              </a:spcBef>
              <a:buClr>
                <a:srgbClr val="2388DB"/>
              </a:buClr>
              <a:buSzTx/>
              <a:buFontTx/>
              <a:buNone/>
            </a:pPr>
            <a:r>
              <a:rPr lang="zh-TW" altLang="en-US" dirty="0" smtClean="0">
                <a:solidFill>
                  <a:srgbClr val="2388DB"/>
                </a:solidFill>
                <a:latin typeface="Arial" charset="0"/>
                <a:cs typeface="Arial" charset="0"/>
                <a:sym typeface="Arial" charset="0"/>
              </a:rPr>
              <a:t>葉建良</a:t>
            </a:r>
            <a:endParaRPr lang="en-US" altLang="zh-TW" dirty="0" smtClean="0">
              <a:solidFill>
                <a:srgbClr val="2388DB"/>
              </a:solidFill>
              <a:latin typeface="Arial" charset="0"/>
              <a:cs typeface="Arial" charset="0"/>
              <a:sym typeface="Arial" charset="0"/>
            </a:endParaRPr>
          </a:p>
          <a:p>
            <a:pPr algn="r" eaLnBrk="1" hangingPunct="1">
              <a:spcBef>
                <a:spcPct val="0"/>
              </a:spcBef>
              <a:buClr>
                <a:srgbClr val="2388DB"/>
              </a:buClr>
              <a:buSzTx/>
              <a:buFontTx/>
              <a:buNone/>
            </a:pPr>
            <a:r>
              <a:rPr lang="en-US" altLang="zh-TW" dirty="0" smtClean="0">
                <a:solidFill>
                  <a:srgbClr val="2388DB"/>
                </a:solidFill>
                <a:latin typeface="Arial" charset="0"/>
                <a:cs typeface="Arial" charset="0"/>
                <a:sym typeface="Arial" charset="0"/>
              </a:rPr>
              <a:t>kianliong@tnml.tn.edu.tw</a:t>
            </a:r>
          </a:p>
          <a:p>
            <a:pPr algn="r" eaLnBrk="1" hangingPunct="1">
              <a:spcBef>
                <a:spcPct val="0"/>
              </a:spcBef>
              <a:buClr>
                <a:srgbClr val="2388DB"/>
              </a:buClr>
              <a:buSzTx/>
              <a:buFontTx/>
              <a:buNone/>
            </a:pPr>
            <a:r>
              <a:rPr lang="zh-TW" altLang="zh-TW" dirty="0" smtClean="0">
                <a:solidFill>
                  <a:srgbClr val="2388DB"/>
                </a:solidFill>
                <a:latin typeface="Arial" charset="0"/>
                <a:cs typeface="Arial" charset="0"/>
                <a:sym typeface="Arial" charset="0"/>
              </a:rPr>
              <a:t>2012</a:t>
            </a:r>
            <a:r>
              <a:rPr lang="zh-TW" altLang="zh-TW" dirty="0" smtClean="0">
                <a:solidFill>
                  <a:srgbClr val="2388DB"/>
                </a:solidFill>
                <a:latin typeface="Arial" charset="0"/>
                <a:cs typeface="Arial" charset="0"/>
                <a:sym typeface="Arial" charset="0"/>
              </a:rPr>
              <a:t>/</a:t>
            </a:r>
            <a:r>
              <a:rPr lang="en-US" altLang="zh-TW" dirty="0" smtClean="0">
                <a:solidFill>
                  <a:srgbClr val="2388DB"/>
                </a:solidFill>
                <a:latin typeface="Arial" charset="0"/>
                <a:cs typeface="Arial" charset="0"/>
                <a:sym typeface="Arial" charset="0"/>
              </a:rPr>
              <a:t>9</a:t>
            </a:r>
            <a:r>
              <a:rPr lang="zh-TW" altLang="zh-TW" dirty="0" smtClean="0">
                <a:solidFill>
                  <a:srgbClr val="2388DB"/>
                </a:solidFill>
                <a:latin typeface="Arial" charset="0"/>
                <a:cs typeface="Arial" charset="0"/>
                <a:sym typeface="Arial" charset="0"/>
              </a:rPr>
              <a:t>/</a:t>
            </a:r>
            <a:r>
              <a:rPr lang="en-US" altLang="zh-TW" dirty="0" smtClean="0">
                <a:solidFill>
                  <a:srgbClr val="2388DB"/>
                </a:solidFill>
                <a:latin typeface="Arial" charset="0"/>
                <a:cs typeface="Arial" charset="0"/>
                <a:sym typeface="Arial" charset="0"/>
              </a:rPr>
              <a:t>3</a:t>
            </a:r>
            <a:endParaRPr lang="zh-TW" altLang="zh-TW" dirty="0" smtClean="0">
              <a:solidFill>
                <a:srgbClr val="2388DB"/>
              </a:solidFill>
              <a:latin typeface="Arial" charset="0"/>
              <a:cs typeface="Arial" charset="0"/>
              <a:sym typeface="Arial" charset="0"/>
            </a:endParaRPr>
          </a:p>
        </p:txBody>
      </p:sp>
    </p:spTree>
  </p:cSld>
  <p:clrMapOvr>
    <a:masterClrMapping/>
  </p:clrMapOvr>
  <p:transition spd="slow">
    <p:cu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標題 1"/>
          <p:cNvSpPr>
            <a:spLocks noGrp="1"/>
          </p:cNvSpPr>
          <p:nvPr>
            <p:ph type="title"/>
          </p:nvPr>
        </p:nvSpPr>
        <p:spPr>
          <a:xfrm>
            <a:off x="457200" y="274638"/>
            <a:ext cx="8229600" cy="1143000"/>
          </a:xfrm>
        </p:spPr>
        <p:txBody>
          <a:bodyPr/>
          <a:lstStyle/>
          <a:p>
            <a:pPr indent="228600" eaLnBrk="1" hangingPunct="1">
              <a:buClr>
                <a:srgbClr val="FFFFFF"/>
              </a:buClr>
            </a:pPr>
            <a:r>
              <a:rPr lang="zh-TW" altLang="en-US" dirty="0" smtClean="0">
                <a:solidFill>
                  <a:schemeClr val="bg1"/>
                </a:solidFill>
                <a:ea typeface="新細明體" charset="-120"/>
              </a:rPr>
              <a:t>建築與空間配置</a:t>
            </a:r>
            <a:endParaRPr lang="zh-TW" altLang="en-US" b="1" dirty="0" smtClean="0">
              <a:solidFill>
                <a:srgbClr val="FFFFFF"/>
              </a:solidFill>
              <a:latin typeface="Arial" charset="0"/>
              <a:ea typeface="新細明體" charset="-120"/>
              <a:cs typeface="Arial" charset="0"/>
            </a:endParaRPr>
          </a:p>
        </p:txBody>
      </p:sp>
      <p:sp>
        <p:nvSpPr>
          <p:cNvPr id="9219" name="文字版面配置區 2"/>
          <p:cNvSpPr>
            <a:spLocks noGrp="1"/>
          </p:cNvSpPr>
          <p:nvPr>
            <p:ph type="body" idx="1"/>
          </p:nvPr>
        </p:nvSpPr>
        <p:spPr>
          <a:xfrm>
            <a:off x="457200" y="1600200"/>
            <a:ext cx="8229600" cy="4967288"/>
          </a:xfrm>
        </p:spPr>
        <p:txBody>
          <a:bodyPr/>
          <a:lstStyle/>
          <a:p>
            <a:pPr marL="342900" indent="-342900" eaLnBrk="1" hangingPunct="1">
              <a:spcBef>
                <a:spcPts val="600"/>
              </a:spcBef>
              <a:buClr>
                <a:srgbClr val="000000"/>
              </a:buClr>
              <a:buSzPct val="167000"/>
              <a:buFontTx/>
              <a:buChar char="•"/>
            </a:pPr>
            <a:r>
              <a:rPr lang="zh-TW" altLang="en-US" sz="3000" dirty="0" smtClean="0">
                <a:latin typeface="Arial" charset="0"/>
                <a:ea typeface="新細明體" charset="-120"/>
                <a:cs typeface="Arial" charset="0"/>
              </a:rPr>
              <a:t>強調彈性：開放空間少隔間、可移動書架</a:t>
            </a:r>
            <a:endParaRPr lang="en-US" altLang="zh-TW" sz="3000" dirty="0" smtClean="0">
              <a:latin typeface="Arial" charset="0"/>
              <a:ea typeface="新細明體" charset="-120"/>
              <a:cs typeface="Arial" charset="0"/>
            </a:endParaRPr>
          </a:p>
          <a:p>
            <a:pPr marL="342900" indent="-342900" eaLnBrk="1" hangingPunct="1">
              <a:spcBef>
                <a:spcPts val="600"/>
              </a:spcBef>
              <a:buClr>
                <a:srgbClr val="000000"/>
              </a:buClr>
              <a:buSzPct val="167000"/>
              <a:buFontTx/>
              <a:buChar char="•"/>
            </a:pPr>
            <a:r>
              <a:rPr lang="zh-TW" altLang="en-US" sz="3000" dirty="0" smtClean="0">
                <a:latin typeface="Arial" charset="0"/>
                <a:ea typeface="新細明體" charset="-120"/>
                <a:cs typeface="Arial" charset="0"/>
              </a:rPr>
              <a:t>藏書減量，騰出活動空間；書架高度降低</a:t>
            </a:r>
            <a:endParaRPr lang="en-US" altLang="zh-TW" sz="3000" dirty="0" smtClean="0">
              <a:latin typeface="Arial" charset="0"/>
              <a:ea typeface="新細明體" charset="-120"/>
              <a:cs typeface="Arial" charset="0"/>
            </a:endParaRPr>
          </a:p>
          <a:p>
            <a:pPr marL="342900" indent="-342900" eaLnBrk="1" hangingPunct="1">
              <a:spcBef>
                <a:spcPts val="600"/>
              </a:spcBef>
              <a:buClr>
                <a:srgbClr val="000000"/>
              </a:buClr>
              <a:buSzPct val="167000"/>
              <a:buFontTx/>
              <a:buChar char="•"/>
            </a:pPr>
            <a:r>
              <a:rPr lang="zh-TW" altLang="en-US" sz="3000" dirty="0" smtClean="0">
                <a:latin typeface="Arial" charset="0"/>
                <a:ea typeface="新細明體" charset="-120"/>
                <a:cs typeface="Arial" charset="0"/>
              </a:rPr>
              <a:t>家具與燈光</a:t>
            </a:r>
            <a:endParaRPr lang="en-US" altLang="zh-TW" sz="3000" dirty="0" smtClean="0">
              <a:latin typeface="Arial" charset="0"/>
              <a:ea typeface="新細明體" charset="-120"/>
              <a:cs typeface="Arial" charset="0"/>
            </a:endParaRPr>
          </a:p>
          <a:p>
            <a:pPr marL="342900" indent="-342900" eaLnBrk="1" hangingPunct="1">
              <a:spcBef>
                <a:spcPts val="600"/>
              </a:spcBef>
              <a:buClr>
                <a:srgbClr val="000000"/>
              </a:buClr>
              <a:buSzPct val="167000"/>
              <a:buFontTx/>
              <a:buChar char="•"/>
            </a:pPr>
            <a:r>
              <a:rPr lang="zh-TW" altLang="en-US" sz="3000" dirty="0" smtClean="0">
                <a:latin typeface="Arial" charset="0"/>
                <a:ea typeface="新細明體" charset="-120"/>
                <a:cs typeface="Arial" charset="0"/>
              </a:rPr>
              <a:t>單一樓層</a:t>
            </a:r>
            <a:endParaRPr lang="en-US" altLang="zh-TW" sz="3000" dirty="0" smtClean="0">
              <a:latin typeface="Arial" charset="0"/>
              <a:ea typeface="新細明體" charset="-120"/>
              <a:cs typeface="Arial" charset="0"/>
            </a:endParaRPr>
          </a:p>
          <a:p>
            <a:pPr marL="342900" indent="-342900" eaLnBrk="1" hangingPunct="1">
              <a:spcBef>
                <a:spcPts val="600"/>
              </a:spcBef>
              <a:buClr>
                <a:srgbClr val="000000"/>
              </a:buClr>
              <a:buSzPct val="167000"/>
              <a:buFontTx/>
              <a:buChar char="•"/>
            </a:pPr>
            <a:r>
              <a:rPr lang="zh-TW" altLang="en-US" sz="3000" dirty="0" smtClean="0">
                <a:latin typeface="Arial" charset="0"/>
                <a:ea typeface="新細明體" charset="-120"/>
                <a:cs typeface="Arial" charset="0"/>
              </a:rPr>
              <a:t>與其他機構同在一棟建築時，圖書館通常在一樓</a:t>
            </a:r>
          </a:p>
          <a:p>
            <a:pPr marL="342900" indent="-342900" eaLnBrk="1" hangingPunct="1">
              <a:spcBef>
                <a:spcPts val="600"/>
              </a:spcBef>
              <a:buClr>
                <a:srgbClr val="000000"/>
              </a:buClr>
              <a:buSzPct val="167000"/>
              <a:buFontTx/>
              <a:buChar char="•"/>
            </a:pPr>
            <a:r>
              <a:rPr lang="zh-TW" altLang="en-US" sz="3000" dirty="0" smtClean="0">
                <a:latin typeface="Arial" charset="0"/>
                <a:ea typeface="新細明體" charset="-120"/>
                <a:cs typeface="Arial" charset="0"/>
              </a:rPr>
              <a:t>營造輕鬆休閒氣氛，不要求肅靜；隔出靜音區給需要安靜的讀者</a:t>
            </a:r>
            <a:endParaRPr lang="en-US" altLang="zh-TW" sz="3000" dirty="0" smtClean="0">
              <a:latin typeface="Arial" charset="0"/>
              <a:ea typeface="新細明體" charset="-120"/>
              <a:cs typeface="Arial" charset="0"/>
            </a:endParaRPr>
          </a:p>
          <a:p>
            <a:pPr marL="342900" indent="-342900" eaLnBrk="1" hangingPunct="1">
              <a:spcBef>
                <a:spcPts val="600"/>
              </a:spcBef>
              <a:buClr>
                <a:srgbClr val="000000"/>
              </a:buClr>
              <a:buSzPct val="167000"/>
              <a:buFontTx/>
              <a:buChar char="•"/>
            </a:pPr>
            <a:r>
              <a:rPr lang="zh-TW" altLang="en-US" sz="3000" dirty="0" smtClean="0">
                <a:latin typeface="Arial" charset="0"/>
                <a:ea typeface="新細明體" charset="-120"/>
                <a:cs typeface="Arial" charset="0"/>
              </a:rPr>
              <a:t>青少年空間</a:t>
            </a:r>
            <a:endParaRPr lang="en-US" altLang="zh-TW" sz="3000" dirty="0" smtClean="0">
              <a:latin typeface="Arial" charset="0"/>
              <a:ea typeface="新細明體" charset="-120"/>
              <a:cs typeface="Arial" charset="0"/>
            </a:endParaRPr>
          </a:p>
          <a:p>
            <a:r>
              <a:rPr lang="zh-TW" altLang="en-US" sz="3600" dirty="0" smtClean="0"/>
              <a:t/>
            </a:r>
            <a:br>
              <a:rPr lang="zh-TW" altLang="en-US" sz="3600" dirty="0" smtClean="0"/>
            </a:br>
            <a:endParaRPr lang="en-US" altLang="zh-TW" sz="3400" dirty="0" smtClean="0">
              <a:latin typeface="Arial" charset="0"/>
              <a:ea typeface="新細明體" charset="-120"/>
              <a:cs typeface="Arial" charset="0"/>
            </a:endParaRPr>
          </a:p>
          <a:p>
            <a:pPr marL="342900" indent="-342900" eaLnBrk="1" hangingPunct="1">
              <a:spcBef>
                <a:spcPts val="600"/>
              </a:spcBef>
              <a:buClr>
                <a:srgbClr val="000000"/>
              </a:buClr>
              <a:buSzPct val="167000"/>
              <a:buFontTx/>
              <a:buChar char="•"/>
            </a:pPr>
            <a:endParaRPr lang="en-US" altLang="zh-TW" sz="3400" dirty="0" smtClean="0">
              <a:latin typeface="Arial" charset="0"/>
              <a:ea typeface="新細明體" charset="-120"/>
              <a:cs typeface="Arial"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標題 1"/>
          <p:cNvSpPr>
            <a:spLocks noGrp="1"/>
          </p:cNvSpPr>
          <p:nvPr>
            <p:ph type="title"/>
          </p:nvPr>
        </p:nvSpPr>
        <p:spPr>
          <a:xfrm>
            <a:off x="457200" y="274638"/>
            <a:ext cx="8229600" cy="1143000"/>
          </a:xfrm>
        </p:spPr>
        <p:txBody>
          <a:bodyPr/>
          <a:lstStyle/>
          <a:p>
            <a:pPr indent="228600" eaLnBrk="1" hangingPunct="1">
              <a:buClr>
                <a:srgbClr val="FFFFFF"/>
              </a:buClr>
            </a:pPr>
            <a:r>
              <a:rPr lang="zh-TW" altLang="en-US" dirty="0" smtClean="0">
                <a:solidFill>
                  <a:schemeClr val="bg1"/>
                </a:solidFill>
                <a:ea typeface="新細明體" charset="-120"/>
              </a:rPr>
              <a:t>幾所公共圖書館</a:t>
            </a:r>
            <a:endParaRPr lang="zh-TW" altLang="en-US" b="1" dirty="0" smtClean="0">
              <a:solidFill>
                <a:srgbClr val="FFFFFF"/>
              </a:solidFill>
              <a:latin typeface="Arial" charset="0"/>
              <a:ea typeface="新細明體" charset="-120"/>
              <a:cs typeface="Arial" charset="0"/>
            </a:endParaRPr>
          </a:p>
        </p:txBody>
      </p:sp>
      <p:sp>
        <p:nvSpPr>
          <p:cNvPr id="9219" name="文字版面配置區 2"/>
          <p:cNvSpPr>
            <a:spLocks noGrp="1"/>
          </p:cNvSpPr>
          <p:nvPr>
            <p:ph type="body" idx="1"/>
          </p:nvPr>
        </p:nvSpPr>
        <p:spPr>
          <a:xfrm>
            <a:off x="457200" y="1600200"/>
            <a:ext cx="8229600" cy="4967288"/>
          </a:xfrm>
        </p:spPr>
        <p:txBody>
          <a:bodyPr/>
          <a:lstStyle/>
          <a:p>
            <a:pPr marL="342900" indent="-342900" eaLnBrk="1" hangingPunct="1">
              <a:spcBef>
                <a:spcPts val="600"/>
              </a:spcBef>
              <a:buClr>
                <a:srgbClr val="000000"/>
              </a:buClr>
              <a:buSzPct val="167000"/>
              <a:buFontTx/>
              <a:buChar char="•"/>
            </a:pPr>
            <a:r>
              <a:rPr lang="zh-TW" altLang="en-US" sz="2800" dirty="0" smtClean="0">
                <a:latin typeface="Arial" charset="0"/>
                <a:ea typeface="新細明體" charset="-120"/>
                <a:cs typeface="Arial" charset="0"/>
              </a:rPr>
              <a:t>新舊結合─</a:t>
            </a:r>
            <a:r>
              <a:rPr lang="en-US" altLang="zh-TW" sz="2800" dirty="0" smtClean="0">
                <a:latin typeface="Arial" charset="0"/>
                <a:ea typeface="新細明體" charset="-120"/>
                <a:cs typeface="Arial" charset="0"/>
                <a:hlinkClick r:id="rId3"/>
              </a:rPr>
              <a:t>Turku</a:t>
            </a:r>
            <a:r>
              <a:rPr lang="zh-TW" altLang="en-US" sz="2800" dirty="0" smtClean="0">
                <a:latin typeface="Arial" charset="0"/>
                <a:ea typeface="新細明體" charset="-120"/>
                <a:cs typeface="Arial" charset="0"/>
                <a:hlinkClick r:id="rId3"/>
              </a:rPr>
              <a:t>市立圖書館總館</a:t>
            </a:r>
            <a:endParaRPr lang="en-US" altLang="zh-TW" sz="2800" dirty="0" smtClean="0">
              <a:latin typeface="Arial" charset="0"/>
              <a:ea typeface="新細明體" charset="-120"/>
              <a:cs typeface="Arial" charset="0"/>
            </a:endParaRPr>
          </a:p>
          <a:p>
            <a:pPr marL="342900" indent="-342900" eaLnBrk="1" hangingPunct="1">
              <a:spcBef>
                <a:spcPts val="600"/>
              </a:spcBef>
              <a:buClr>
                <a:srgbClr val="000000"/>
              </a:buClr>
              <a:buSzPct val="167000"/>
              <a:buFontTx/>
              <a:buChar char="•"/>
            </a:pPr>
            <a:r>
              <a:rPr lang="zh-TW" altLang="en-US" sz="2800" dirty="0" smtClean="0">
                <a:latin typeface="Arial" charset="0"/>
                <a:ea typeface="新細明體" charset="-120"/>
                <a:cs typeface="Arial" charset="0"/>
              </a:rPr>
              <a:t>與文化中心同住─</a:t>
            </a:r>
            <a:r>
              <a:rPr lang="en-US" altLang="zh-TW" sz="2800" dirty="0" err="1" smtClean="0">
                <a:latin typeface="Arial" charset="0"/>
                <a:ea typeface="新細明體" charset="-120"/>
                <a:cs typeface="Arial" charset="0"/>
                <a:hlinkClick r:id="rId4"/>
              </a:rPr>
              <a:t>Vuosaari</a:t>
            </a:r>
            <a:r>
              <a:rPr lang="zh-TW" altLang="en-US" sz="2800" dirty="0" smtClean="0">
                <a:latin typeface="Arial" charset="0"/>
                <a:ea typeface="新細明體" charset="-120"/>
                <a:cs typeface="Arial" charset="0"/>
              </a:rPr>
              <a:t>、</a:t>
            </a:r>
            <a:r>
              <a:rPr lang="en-US" altLang="zh-TW" sz="2800" dirty="0" err="1" smtClean="0">
                <a:latin typeface="Arial" charset="0"/>
                <a:ea typeface="新細明體" charset="-120"/>
                <a:cs typeface="Arial" charset="0"/>
                <a:hlinkClick r:id="rId5"/>
              </a:rPr>
              <a:t>Kulturhuset</a:t>
            </a:r>
            <a:r>
              <a:rPr lang="zh-TW" altLang="en-US" sz="2800" dirty="0" smtClean="0">
                <a:latin typeface="Arial" charset="0"/>
                <a:ea typeface="新細明體" charset="-120"/>
                <a:cs typeface="Arial" charset="0"/>
              </a:rPr>
              <a:t>、</a:t>
            </a:r>
            <a:r>
              <a:rPr lang="en-US" altLang="zh-TW" sz="2800" dirty="0" smtClean="0">
                <a:latin typeface="Arial" charset="0"/>
                <a:ea typeface="新細明體" charset="-120"/>
                <a:cs typeface="Arial" charset="0"/>
              </a:rPr>
              <a:t> </a:t>
            </a:r>
            <a:r>
              <a:rPr lang="en-US" altLang="zh-TW" sz="2800" dirty="0" err="1" smtClean="0">
                <a:latin typeface="Arial" charset="0"/>
                <a:ea typeface="新細明體" charset="-120"/>
                <a:cs typeface="Arial" charset="0"/>
                <a:hlinkClick r:id="rId6"/>
              </a:rPr>
              <a:t>Dieselverkstaden</a:t>
            </a:r>
            <a:r>
              <a:rPr lang="zh-TW" altLang="en-US" sz="2800" dirty="0" smtClean="0">
                <a:latin typeface="Arial" charset="0"/>
                <a:ea typeface="新細明體" charset="-120"/>
                <a:cs typeface="Arial" charset="0"/>
              </a:rPr>
              <a:t>、</a:t>
            </a:r>
            <a:r>
              <a:rPr lang="en-US" altLang="zh-TW" sz="2800" dirty="0" err="1" smtClean="0">
                <a:latin typeface="Arial" charset="0"/>
                <a:ea typeface="新細明體" charset="-120"/>
                <a:cs typeface="Arial" charset="0"/>
                <a:hlinkClick r:id="rId7"/>
              </a:rPr>
              <a:t>Itäkeskus</a:t>
            </a:r>
            <a:r>
              <a:rPr lang="zh-TW" altLang="en-US" sz="2800" dirty="0" smtClean="0">
                <a:latin typeface="Arial" charset="0"/>
                <a:ea typeface="新細明體" charset="-120"/>
                <a:cs typeface="Arial" charset="0"/>
              </a:rPr>
              <a:t>、</a:t>
            </a:r>
            <a:r>
              <a:rPr lang="en-US" altLang="zh-TW" sz="2800" dirty="0" err="1" smtClean="0">
                <a:latin typeface="Arial" charset="0"/>
                <a:ea typeface="新細明體" charset="-120"/>
                <a:cs typeface="Arial" charset="0"/>
                <a:hlinkClick r:id="rId8"/>
              </a:rPr>
              <a:t>Malmi</a:t>
            </a:r>
            <a:r>
              <a:rPr lang="en-US" altLang="zh-TW" sz="2800" dirty="0" smtClean="0">
                <a:latin typeface="Arial" charset="0"/>
                <a:ea typeface="新細明體" charset="-120"/>
                <a:cs typeface="Arial" charset="0"/>
                <a:hlinkClick r:id="rId8"/>
              </a:rPr>
              <a:t> </a:t>
            </a:r>
            <a:r>
              <a:rPr lang="zh-TW" altLang="en-US" sz="2800" dirty="0" smtClean="0">
                <a:latin typeface="Arial" charset="0"/>
                <a:ea typeface="新細明體" charset="-120"/>
                <a:cs typeface="Arial" charset="0"/>
              </a:rPr>
              <a:t>、</a:t>
            </a:r>
            <a:r>
              <a:rPr lang="en-US" altLang="zh-TW" sz="2800" dirty="0" err="1" smtClean="0">
                <a:latin typeface="Arial" charset="0"/>
                <a:ea typeface="新細明體" charset="-120"/>
                <a:cs typeface="Arial" charset="0"/>
                <a:hlinkClick r:id="rId9"/>
              </a:rPr>
              <a:t>Kannelmäki</a:t>
            </a:r>
            <a:endParaRPr lang="zh-TW" altLang="en-US" sz="2800" dirty="0" smtClean="0">
              <a:latin typeface="Arial" charset="0"/>
              <a:ea typeface="新細明體" charset="-120"/>
              <a:cs typeface="Arial" charset="0"/>
            </a:endParaRPr>
          </a:p>
          <a:p>
            <a:pPr marL="342900" indent="-342900" eaLnBrk="1" hangingPunct="1">
              <a:spcBef>
                <a:spcPts val="600"/>
              </a:spcBef>
              <a:buClr>
                <a:srgbClr val="000000"/>
              </a:buClr>
              <a:buSzPct val="167000"/>
              <a:buFontTx/>
              <a:buChar char="•"/>
            </a:pPr>
            <a:r>
              <a:rPr lang="zh-TW" altLang="en-US" sz="2800" dirty="0" smtClean="0">
                <a:latin typeface="Arial" charset="0"/>
                <a:ea typeface="新細明體" charset="-120"/>
                <a:cs typeface="Arial" charset="0"/>
              </a:rPr>
              <a:t>位在購物中心─</a:t>
            </a:r>
            <a:r>
              <a:rPr lang="en-US" altLang="zh-TW" sz="2800" dirty="0" err="1" smtClean="0">
                <a:latin typeface="Arial" charset="0"/>
                <a:ea typeface="新細明體" charset="-120"/>
                <a:cs typeface="Arial" charset="0"/>
                <a:hlinkClick r:id="rId10"/>
              </a:rPr>
              <a:t>Omena</a:t>
            </a:r>
            <a:endParaRPr lang="en-US" altLang="zh-TW" sz="2800" dirty="0" smtClean="0">
              <a:latin typeface="Arial" charset="0"/>
              <a:ea typeface="新細明體" charset="-120"/>
              <a:cs typeface="Arial" charset="0"/>
            </a:endParaRPr>
          </a:p>
          <a:p>
            <a:pPr marL="342900" indent="-342900" eaLnBrk="1" hangingPunct="1">
              <a:spcBef>
                <a:spcPts val="600"/>
              </a:spcBef>
              <a:buClr>
                <a:srgbClr val="000000"/>
              </a:buClr>
              <a:buSzPct val="167000"/>
              <a:buFontTx/>
              <a:buChar char="•"/>
            </a:pPr>
            <a:r>
              <a:rPr lang="zh-TW" altLang="en-US" sz="2800" dirty="0" smtClean="0">
                <a:latin typeface="Arial" charset="0"/>
                <a:ea typeface="新細明體" charset="-120"/>
                <a:cs typeface="Arial" charset="0"/>
              </a:rPr>
              <a:t>在大學校園內─</a:t>
            </a:r>
            <a:r>
              <a:rPr lang="en-US" altLang="zh-TW" sz="2800" dirty="0" err="1" smtClean="0">
                <a:latin typeface="Arial" charset="0"/>
                <a:ea typeface="新細明體" charset="-120"/>
                <a:cs typeface="Arial" charset="0"/>
                <a:hlinkClick r:id="rId11"/>
              </a:rPr>
              <a:t>Viiki</a:t>
            </a:r>
            <a:endParaRPr lang="en-US" altLang="zh-TW" sz="2800" dirty="0" smtClean="0">
              <a:latin typeface="Arial" charset="0"/>
              <a:ea typeface="新細明體" charset="-120"/>
              <a:cs typeface="Arial" charset="0"/>
            </a:endParaRPr>
          </a:p>
          <a:p>
            <a:pPr marL="342900" indent="-342900" eaLnBrk="1" hangingPunct="1">
              <a:spcBef>
                <a:spcPts val="600"/>
              </a:spcBef>
              <a:buClr>
                <a:srgbClr val="000000"/>
              </a:buClr>
              <a:buSzPct val="167000"/>
              <a:buFontTx/>
              <a:buChar char="•"/>
            </a:pPr>
            <a:r>
              <a:rPr lang="zh-TW" altLang="en-US" sz="2800" dirty="0" smtClean="0">
                <a:latin typeface="Arial" charset="0"/>
                <a:ea typeface="新細明體" charset="-120"/>
                <a:cs typeface="Arial" charset="0"/>
              </a:rPr>
              <a:t>大學、精品店、公共圖書館─</a:t>
            </a:r>
            <a:r>
              <a:rPr lang="en-US" altLang="zh-TW" sz="2800" dirty="0" err="1" smtClean="0">
                <a:latin typeface="Arial" charset="0"/>
                <a:ea typeface="新細明體" charset="-120"/>
                <a:cs typeface="Arial" charset="0"/>
                <a:hlinkClick r:id="rId12"/>
              </a:rPr>
              <a:t>Arabiaranta</a:t>
            </a:r>
            <a:endParaRPr lang="en-US" altLang="zh-TW" sz="2800" dirty="0" smtClean="0">
              <a:latin typeface="Arial" charset="0"/>
              <a:ea typeface="新細明體" charset="-120"/>
              <a:cs typeface="Arial" charset="0"/>
            </a:endParaRPr>
          </a:p>
          <a:p>
            <a:pPr marL="342900" indent="-342900" eaLnBrk="1" hangingPunct="1">
              <a:spcBef>
                <a:spcPts val="600"/>
              </a:spcBef>
              <a:buClr>
                <a:srgbClr val="000000"/>
              </a:buClr>
              <a:buSzPct val="167000"/>
              <a:buFontTx/>
              <a:buChar char="•"/>
            </a:pPr>
            <a:r>
              <a:rPr lang="zh-TW" altLang="en-US" sz="2800" dirty="0" smtClean="0">
                <a:latin typeface="Arial" charset="0"/>
                <a:ea typeface="新細明體" charset="-120"/>
                <a:cs typeface="Arial" charset="0"/>
              </a:rPr>
              <a:t>老圖書館─</a:t>
            </a:r>
            <a:r>
              <a:rPr lang="en-US" altLang="zh-TW" sz="2800" b="1" dirty="0" smtClean="0"/>
              <a:t> </a:t>
            </a:r>
            <a:r>
              <a:rPr lang="en-US" altLang="zh-TW" sz="2800" dirty="0" err="1" smtClean="0">
                <a:latin typeface="Arial" charset="0"/>
                <a:ea typeface="新細明體" charset="-120"/>
                <a:cs typeface="Arial" charset="0"/>
                <a:hlinkClick r:id="rId13"/>
              </a:rPr>
              <a:t>Rikhardinkatu</a:t>
            </a:r>
            <a:r>
              <a:rPr lang="zh-TW" altLang="en-US" sz="2800" dirty="0" smtClean="0">
                <a:latin typeface="Arial" charset="0"/>
                <a:ea typeface="新細明體" charset="-120"/>
                <a:cs typeface="Arial" charset="0"/>
              </a:rPr>
              <a:t>、</a:t>
            </a:r>
            <a:r>
              <a:rPr lang="en-US" altLang="zh-TW" sz="2800" dirty="0" err="1" smtClean="0">
                <a:latin typeface="Arial" charset="0"/>
                <a:ea typeface="新細明體" charset="-120"/>
                <a:cs typeface="Arial" charset="0"/>
                <a:hlinkClick r:id="rId14"/>
              </a:rPr>
              <a:t>Kallio</a:t>
            </a:r>
            <a:endParaRPr lang="en-US" altLang="zh-TW" sz="2800" dirty="0" smtClean="0">
              <a:latin typeface="Arial" charset="0"/>
              <a:ea typeface="新細明體" charset="-120"/>
              <a:cs typeface="Arial" charset="0"/>
            </a:endParaRPr>
          </a:p>
          <a:p>
            <a:pPr marL="342900" lvl="1" indent="-342900" eaLnBrk="1" hangingPunct="1">
              <a:spcBef>
                <a:spcPts val="600"/>
              </a:spcBef>
              <a:buClr>
                <a:srgbClr val="000000"/>
              </a:buClr>
              <a:buSzPct val="167000"/>
              <a:buFontTx/>
              <a:buChar char="•"/>
            </a:pPr>
            <a:r>
              <a:rPr lang="zh-TW" altLang="en-US" sz="2800" dirty="0" smtClean="0">
                <a:latin typeface="Arial" charset="0"/>
                <a:ea typeface="新細明體" charset="-120"/>
                <a:cs typeface="Arial" charset="0"/>
              </a:rPr>
              <a:t>小圖書館─</a:t>
            </a:r>
            <a:r>
              <a:rPr lang="en-US" altLang="zh-TW" sz="2800" b="1" dirty="0" smtClean="0"/>
              <a:t> </a:t>
            </a:r>
            <a:r>
              <a:rPr lang="en-US" altLang="zh-TW" sz="2800" dirty="0" err="1" smtClean="0">
                <a:latin typeface="Arial" charset="0"/>
                <a:ea typeface="新細明體" charset="-120"/>
                <a:cs typeface="Arial" charset="0"/>
                <a:hlinkClick r:id="rId15" action="ppaction://hlinkfile"/>
              </a:rPr>
              <a:t>Suomenlinna</a:t>
            </a:r>
            <a:r>
              <a:rPr lang="zh-TW" altLang="en-US" sz="2800" dirty="0" smtClean="0">
                <a:latin typeface="Arial" charset="0"/>
                <a:ea typeface="新細明體" charset="-120"/>
                <a:cs typeface="Arial" charset="0"/>
              </a:rPr>
              <a:t>、</a:t>
            </a:r>
            <a:r>
              <a:rPr lang="en-US" altLang="zh-TW" sz="2800" dirty="0" err="1" smtClean="0">
                <a:latin typeface="Arial" charset="0"/>
                <a:ea typeface="新細明體" charset="-120"/>
                <a:cs typeface="Arial" charset="0"/>
                <a:hlinkClick r:id="rId16"/>
              </a:rPr>
              <a:t>Pohjois-Haaga</a:t>
            </a:r>
            <a:endParaRPr lang="en-US" altLang="zh-TW" sz="2800" dirty="0" smtClean="0">
              <a:latin typeface="Arial" charset="0"/>
              <a:ea typeface="新細明體" charset="-120"/>
              <a:cs typeface="Arial" charset="0"/>
            </a:endParaRPr>
          </a:p>
          <a:p>
            <a:pPr marL="342900" lvl="1" indent="-342900" eaLnBrk="1" hangingPunct="1">
              <a:spcBef>
                <a:spcPts val="600"/>
              </a:spcBef>
              <a:buClr>
                <a:srgbClr val="000000"/>
              </a:buClr>
              <a:buSzPct val="167000"/>
              <a:buFontTx/>
              <a:buChar char="•"/>
            </a:pPr>
            <a:r>
              <a:rPr lang="zh-TW" altLang="en-US" sz="2800" dirty="0" smtClean="0">
                <a:latin typeface="Arial" charset="0"/>
                <a:ea typeface="新細明體" charset="-120"/>
                <a:cs typeface="Arial" charset="0"/>
                <a:hlinkClick r:id="rId17"/>
              </a:rPr>
              <a:t>機構圖書館</a:t>
            </a:r>
            <a:r>
              <a:rPr lang="zh-TW" altLang="en-US" sz="2800" dirty="0" smtClean="0">
                <a:latin typeface="Arial" charset="0"/>
                <a:ea typeface="新細明體" charset="-120"/>
                <a:cs typeface="Arial" charset="0"/>
              </a:rPr>
              <a:t>、</a:t>
            </a:r>
            <a:r>
              <a:rPr lang="zh-TW" altLang="en-US" sz="2800" dirty="0" smtClean="0">
                <a:latin typeface="Arial" charset="0"/>
                <a:ea typeface="新細明體" charset="-120"/>
                <a:cs typeface="Arial" charset="0"/>
                <a:hlinkClick r:id="rId18"/>
              </a:rPr>
              <a:t>行動圖書館</a:t>
            </a:r>
            <a:r>
              <a:rPr lang="zh-TW" altLang="en-US" sz="3000" dirty="0" smtClean="0">
                <a:latin typeface="Arial" charset="0"/>
                <a:ea typeface="新細明體" charset="-120"/>
                <a:cs typeface="Arial" charset="0"/>
              </a:rPr>
              <a:t/>
            </a:r>
            <a:br>
              <a:rPr lang="zh-TW" altLang="en-US" sz="3000" dirty="0" smtClean="0">
                <a:latin typeface="Arial" charset="0"/>
                <a:ea typeface="新細明體" charset="-120"/>
                <a:cs typeface="Arial" charset="0"/>
              </a:rPr>
            </a:br>
            <a:endParaRPr lang="en-US" altLang="zh-TW" sz="3000" dirty="0" smtClean="0">
              <a:latin typeface="Arial" charset="0"/>
              <a:ea typeface="新細明體" charset="-120"/>
              <a:cs typeface="Arial" charset="0"/>
            </a:endParaRPr>
          </a:p>
          <a:p>
            <a:r>
              <a:rPr lang="zh-TW" altLang="en-US" sz="3600" dirty="0" smtClean="0"/>
              <a:t/>
            </a:r>
            <a:br>
              <a:rPr lang="zh-TW" altLang="en-US" sz="3600" dirty="0" smtClean="0"/>
            </a:br>
            <a:endParaRPr lang="en-US" altLang="zh-TW" sz="3400" dirty="0" smtClean="0">
              <a:latin typeface="Arial" charset="0"/>
              <a:ea typeface="新細明體" charset="-120"/>
              <a:cs typeface="Arial" charset="0"/>
            </a:endParaRPr>
          </a:p>
          <a:p>
            <a:pPr marL="342900" indent="-342900" eaLnBrk="1" hangingPunct="1">
              <a:spcBef>
                <a:spcPts val="600"/>
              </a:spcBef>
              <a:buClr>
                <a:srgbClr val="000000"/>
              </a:buClr>
              <a:buSzPct val="167000"/>
              <a:buFontTx/>
              <a:buChar char="•"/>
            </a:pPr>
            <a:endParaRPr lang="en-US" altLang="zh-TW" sz="3400" dirty="0" smtClean="0">
              <a:latin typeface="Arial" charset="0"/>
              <a:ea typeface="新細明體" charset="-120"/>
              <a:cs typeface="Arial"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標題 1"/>
          <p:cNvSpPr>
            <a:spLocks noGrp="1"/>
          </p:cNvSpPr>
          <p:nvPr>
            <p:ph type="title"/>
          </p:nvPr>
        </p:nvSpPr>
        <p:spPr>
          <a:xfrm>
            <a:off x="457200" y="274638"/>
            <a:ext cx="8229600" cy="1143000"/>
          </a:xfrm>
        </p:spPr>
        <p:txBody>
          <a:bodyPr/>
          <a:lstStyle/>
          <a:p>
            <a:pPr indent="228600" eaLnBrk="1" hangingPunct="1">
              <a:buClr>
                <a:srgbClr val="FFFFFF"/>
              </a:buClr>
            </a:pPr>
            <a:r>
              <a:rPr lang="zh-TW" altLang="en-US" dirty="0" smtClean="0">
                <a:solidFill>
                  <a:schemeClr val="bg1"/>
                </a:solidFill>
                <a:ea typeface="新細明體" charset="-120"/>
              </a:rPr>
              <a:t>未來的公共圖書館</a:t>
            </a:r>
            <a:r>
              <a:rPr lang="en-US" altLang="zh-TW" dirty="0" smtClean="0">
                <a:solidFill>
                  <a:schemeClr val="bg1"/>
                </a:solidFill>
                <a:ea typeface="新細明體" charset="-120"/>
              </a:rPr>
              <a:t>‧</a:t>
            </a:r>
            <a:r>
              <a:rPr lang="zh-TW" altLang="en-US" dirty="0" smtClean="0">
                <a:solidFill>
                  <a:schemeClr val="bg1"/>
                </a:solidFill>
                <a:ea typeface="新細明體" charset="-120"/>
              </a:rPr>
              <a:t>公共圖書館的未來</a:t>
            </a:r>
            <a:endParaRPr lang="zh-TW" altLang="en-US" b="1" dirty="0" smtClean="0">
              <a:solidFill>
                <a:srgbClr val="FFFFFF"/>
              </a:solidFill>
              <a:latin typeface="Arial" charset="0"/>
              <a:ea typeface="新細明體" charset="-120"/>
              <a:cs typeface="Arial" charset="0"/>
            </a:endParaRPr>
          </a:p>
        </p:txBody>
      </p:sp>
      <p:sp>
        <p:nvSpPr>
          <p:cNvPr id="9219" name="文字版面配置區 2"/>
          <p:cNvSpPr>
            <a:spLocks noGrp="1"/>
          </p:cNvSpPr>
          <p:nvPr>
            <p:ph type="body" idx="1"/>
          </p:nvPr>
        </p:nvSpPr>
        <p:spPr>
          <a:xfrm>
            <a:off x="457200" y="1600200"/>
            <a:ext cx="8229600" cy="4967288"/>
          </a:xfrm>
        </p:spPr>
        <p:txBody>
          <a:bodyPr/>
          <a:lstStyle/>
          <a:p>
            <a:pPr marL="342900" indent="-342900" eaLnBrk="1" hangingPunct="1">
              <a:spcBef>
                <a:spcPts val="600"/>
              </a:spcBef>
              <a:buClr>
                <a:srgbClr val="000000"/>
              </a:buClr>
              <a:buSzPct val="167000"/>
              <a:buFontTx/>
              <a:buChar char="•"/>
            </a:pPr>
            <a:r>
              <a:rPr lang="zh-TW" altLang="zh-TW" sz="2800" dirty="0" smtClean="0"/>
              <a:t>圖書館是人和理念聚會之處</a:t>
            </a:r>
            <a:r>
              <a:rPr lang="zh-TW" altLang="en-US" sz="2800" dirty="0" smtClean="0"/>
              <a:t>─</a:t>
            </a:r>
            <a:r>
              <a:rPr lang="zh-TW" altLang="zh-TW" sz="2800" dirty="0" smtClean="0"/>
              <a:t>圖書館激發靈感、圖書館超越想像、圖書館賦予力量</a:t>
            </a:r>
            <a:r>
              <a:rPr lang="zh-TW" altLang="en-US" sz="2800" dirty="0" smtClean="0"/>
              <a:t>。</a:t>
            </a:r>
            <a:endParaRPr lang="en-US" altLang="zh-TW" sz="2800" dirty="0" smtClean="0"/>
          </a:p>
          <a:p>
            <a:pPr marL="342900" indent="-342900" eaLnBrk="1" hangingPunct="1">
              <a:spcBef>
                <a:spcPts val="600"/>
              </a:spcBef>
              <a:buClr>
                <a:srgbClr val="000000"/>
              </a:buClr>
              <a:buSzPct val="167000"/>
              <a:buFontTx/>
              <a:buChar char="•"/>
            </a:pPr>
            <a:r>
              <a:rPr lang="zh-TW" altLang="en-US" sz="2800" dirty="0" smtClean="0"/>
              <a:t>圖書館是</a:t>
            </a:r>
            <a:r>
              <a:rPr lang="zh-TW" altLang="zh-TW" sz="2800" dirty="0" smtClean="0"/>
              <a:t>配備最新科技、開放給所有人、安全、自由的空間</a:t>
            </a:r>
            <a:r>
              <a:rPr lang="zh-TW" altLang="en-US" sz="2800" dirty="0" smtClean="0"/>
              <a:t>。</a:t>
            </a:r>
            <a:endParaRPr lang="en-US" altLang="zh-TW" sz="2800" dirty="0" smtClean="0"/>
          </a:p>
          <a:p>
            <a:pPr marL="342900" indent="-342900" eaLnBrk="1" hangingPunct="1">
              <a:spcBef>
                <a:spcPts val="600"/>
              </a:spcBef>
              <a:buClr>
                <a:srgbClr val="000000"/>
              </a:buClr>
              <a:buSzPct val="167000"/>
              <a:buFontTx/>
              <a:buChar char="•"/>
            </a:pPr>
            <a:r>
              <a:rPr lang="zh-TW" altLang="zh-TW" sz="2800" dirty="0" smtClean="0"/>
              <a:t>圖書館不只是吸收資訊的地方，也是產出資訊的地方；不只是民眾的書房，也是民眾的工作室。</a:t>
            </a:r>
            <a:endParaRPr lang="zh-TW" altLang="en-US" sz="2800" dirty="0" smtClean="0">
              <a:latin typeface="Arial" charset="0"/>
              <a:ea typeface="新細明體" charset="-120"/>
              <a:cs typeface="Arial" charset="0"/>
            </a:endParaRPr>
          </a:p>
          <a:p>
            <a:pPr marL="342900" indent="-342900" eaLnBrk="1" hangingPunct="1">
              <a:spcBef>
                <a:spcPts val="600"/>
              </a:spcBef>
              <a:buClr>
                <a:srgbClr val="000000"/>
              </a:buClr>
              <a:buSzPct val="167000"/>
              <a:buFontTx/>
              <a:buChar char="•"/>
            </a:pPr>
            <a:r>
              <a:rPr lang="zh-TW" altLang="zh-TW" sz="2800" dirty="0" smtClean="0"/>
              <a:t>圖書館是知識、技能和故事交會的地方，是民眾可以在此和他人互動的公共論壇。</a:t>
            </a:r>
            <a:endParaRPr lang="en-US" altLang="zh-TW" sz="2800" dirty="0" smtClean="0">
              <a:latin typeface="Arial" charset="0"/>
              <a:ea typeface="新細明體" charset="-120"/>
              <a:cs typeface="Arial" charset="0"/>
            </a:endParaRPr>
          </a:p>
          <a:p>
            <a:pPr marL="342900" indent="-342900" eaLnBrk="1" hangingPunct="1">
              <a:spcBef>
                <a:spcPts val="600"/>
              </a:spcBef>
              <a:buClr>
                <a:srgbClr val="000000"/>
              </a:buClr>
              <a:buSzPct val="167000"/>
              <a:buFontTx/>
              <a:buChar char="•"/>
            </a:pPr>
            <a:r>
              <a:rPr lang="zh-TW" altLang="zh-TW" sz="2800" dirty="0" smtClean="0"/>
              <a:t>圖書館可以和社區大學結合，發展成為自由、有彈性的另類學習機構。</a:t>
            </a:r>
            <a:endParaRPr lang="en-US" altLang="zh-TW" sz="2800" dirty="0" smtClean="0">
              <a:latin typeface="Arial" charset="0"/>
              <a:ea typeface="新細明體" charset="-120"/>
              <a:cs typeface="Arial" charset="0"/>
            </a:endParaRPr>
          </a:p>
          <a:p>
            <a:pPr marL="342900" lvl="1" indent="-342900" eaLnBrk="1" hangingPunct="1">
              <a:spcBef>
                <a:spcPts val="600"/>
              </a:spcBef>
              <a:buClr>
                <a:srgbClr val="000000"/>
              </a:buClr>
              <a:buSzPct val="167000"/>
              <a:buFontTx/>
              <a:buChar char="•"/>
            </a:pPr>
            <a:r>
              <a:rPr lang="zh-TW" altLang="zh-TW" sz="2800" dirty="0" smtClean="0"/>
              <a:t>圖書館就是文化中心。</a:t>
            </a:r>
            <a:endParaRPr lang="en-US" altLang="zh-TW" sz="3000" dirty="0" smtClean="0">
              <a:latin typeface="Arial" charset="0"/>
              <a:ea typeface="新細明體" charset="-120"/>
              <a:cs typeface="Arial" charset="0"/>
            </a:endParaRPr>
          </a:p>
          <a:p>
            <a:r>
              <a:rPr lang="zh-TW" altLang="en-US" sz="3600" dirty="0" smtClean="0"/>
              <a:t/>
            </a:r>
            <a:br>
              <a:rPr lang="zh-TW" altLang="en-US" sz="3600" dirty="0" smtClean="0"/>
            </a:br>
            <a:endParaRPr lang="en-US" altLang="zh-TW" sz="3400" dirty="0" smtClean="0">
              <a:latin typeface="Arial" charset="0"/>
              <a:ea typeface="新細明體" charset="-120"/>
              <a:cs typeface="Arial" charset="0"/>
            </a:endParaRPr>
          </a:p>
          <a:p>
            <a:pPr marL="342900" indent="-342900" eaLnBrk="1" hangingPunct="1">
              <a:spcBef>
                <a:spcPts val="600"/>
              </a:spcBef>
              <a:buClr>
                <a:srgbClr val="000000"/>
              </a:buClr>
              <a:buSzPct val="167000"/>
              <a:buFontTx/>
              <a:buChar char="•"/>
            </a:pPr>
            <a:endParaRPr lang="en-US" altLang="zh-TW" sz="3400" dirty="0" smtClean="0">
              <a:latin typeface="Arial" charset="0"/>
              <a:ea typeface="新細明體" charset="-120"/>
              <a:cs typeface="Arial"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標題 1"/>
          <p:cNvSpPr>
            <a:spLocks noGrp="1"/>
          </p:cNvSpPr>
          <p:nvPr>
            <p:ph type="title"/>
          </p:nvPr>
        </p:nvSpPr>
        <p:spPr>
          <a:xfrm>
            <a:off x="457200" y="274638"/>
            <a:ext cx="8229600" cy="1143000"/>
          </a:xfrm>
        </p:spPr>
        <p:txBody>
          <a:bodyPr/>
          <a:lstStyle/>
          <a:p>
            <a:pPr indent="228600" eaLnBrk="1" hangingPunct="1">
              <a:buClr>
                <a:srgbClr val="FFFFFF"/>
              </a:buClr>
            </a:pPr>
            <a:r>
              <a:rPr lang="zh-TW" altLang="en-US" dirty="0" smtClean="0">
                <a:solidFill>
                  <a:schemeClr val="bg1"/>
                </a:solidFill>
              </a:rPr>
              <a:t>我們可能模仿嗎？</a:t>
            </a:r>
            <a:endParaRPr lang="zh-TW" altLang="en-US" b="1" dirty="0" smtClean="0">
              <a:solidFill>
                <a:srgbClr val="FFFFFF"/>
              </a:solidFill>
              <a:latin typeface="Arial" charset="0"/>
              <a:ea typeface="新細明體" charset="-120"/>
              <a:cs typeface="Arial" charset="0"/>
            </a:endParaRPr>
          </a:p>
        </p:txBody>
      </p:sp>
      <p:sp>
        <p:nvSpPr>
          <p:cNvPr id="9219" name="文字版面配置區 2"/>
          <p:cNvSpPr>
            <a:spLocks noGrp="1"/>
          </p:cNvSpPr>
          <p:nvPr>
            <p:ph type="body" idx="1"/>
          </p:nvPr>
        </p:nvSpPr>
        <p:spPr>
          <a:xfrm>
            <a:off x="457200" y="1600200"/>
            <a:ext cx="8229600" cy="4967288"/>
          </a:xfrm>
        </p:spPr>
        <p:txBody>
          <a:bodyPr/>
          <a:lstStyle/>
          <a:p>
            <a:pPr marL="342900" indent="-342900" eaLnBrk="1" hangingPunct="1">
              <a:spcBef>
                <a:spcPts val="600"/>
              </a:spcBef>
              <a:buClr>
                <a:srgbClr val="000000"/>
              </a:buClr>
              <a:buSzPct val="167000"/>
              <a:buFontTx/>
              <a:buChar char="•"/>
            </a:pPr>
            <a:r>
              <a:rPr lang="zh-TW" altLang="en-US" sz="3000" dirty="0" smtClean="0">
                <a:latin typeface="Arial" charset="0"/>
                <a:ea typeface="新細明體" charset="-120"/>
                <a:cs typeface="Arial" charset="0"/>
              </a:rPr>
              <a:t>社會條件─閱讀風氣、資源的提供</a:t>
            </a:r>
            <a:endParaRPr lang="en-US" altLang="zh-TW" sz="3000" dirty="0" smtClean="0">
              <a:latin typeface="Arial" charset="0"/>
              <a:ea typeface="新細明體" charset="-120"/>
              <a:cs typeface="Arial" charset="0"/>
            </a:endParaRPr>
          </a:p>
          <a:p>
            <a:pPr marL="342900" indent="-342900" eaLnBrk="1" hangingPunct="1">
              <a:spcBef>
                <a:spcPts val="600"/>
              </a:spcBef>
              <a:buClr>
                <a:srgbClr val="000000"/>
              </a:buClr>
              <a:buSzPct val="167000"/>
              <a:buFontTx/>
              <a:buChar char="•"/>
            </a:pPr>
            <a:r>
              <a:rPr lang="zh-TW" altLang="en-US" sz="3000" dirty="0" smtClean="0">
                <a:latin typeface="Arial" charset="0"/>
                <a:ea typeface="新細明體" charset="-120"/>
                <a:cs typeface="Arial" charset="0"/>
              </a:rPr>
              <a:t>政府的政策與領導</a:t>
            </a:r>
            <a:endParaRPr lang="en-US" altLang="zh-TW" sz="3000" dirty="0" smtClean="0">
              <a:latin typeface="Arial" charset="0"/>
              <a:ea typeface="新細明體" charset="-120"/>
              <a:cs typeface="Arial" charset="0"/>
            </a:endParaRPr>
          </a:p>
          <a:p>
            <a:pPr marL="342900" indent="-342900" eaLnBrk="1" hangingPunct="1">
              <a:spcBef>
                <a:spcPts val="600"/>
              </a:spcBef>
              <a:buClr>
                <a:srgbClr val="000000"/>
              </a:buClr>
              <a:buSzPct val="167000"/>
              <a:buFontTx/>
              <a:buChar char="•"/>
            </a:pPr>
            <a:r>
              <a:rPr lang="zh-TW" altLang="en-US" sz="3000" dirty="0" smtClean="0">
                <a:latin typeface="Arial" charset="0"/>
                <a:ea typeface="新細明體" charset="-120"/>
                <a:cs typeface="Arial" charset="0"/>
              </a:rPr>
              <a:t>圖書館協會的倡議與領導</a:t>
            </a:r>
            <a:r>
              <a:rPr lang="en-US" altLang="zh-TW" sz="3000" dirty="0" smtClean="0">
                <a:latin typeface="Arial" charset="0"/>
                <a:ea typeface="新細明體" charset="-120"/>
                <a:cs typeface="Arial" charset="0"/>
              </a:rPr>
              <a:t/>
            </a:r>
            <a:br>
              <a:rPr lang="en-US" altLang="zh-TW" sz="3000" dirty="0" smtClean="0">
                <a:latin typeface="Arial" charset="0"/>
                <a:ea typeface="新細明體" charset="-120"/>
                <a:cs typeface="Arial" charset="0"/>
              </a:rPr>
            </a:br>
            <a:r>
              <a:rPr lang="zh-TW" altLang="en-US" sz="3000" dirty="0" smtClean="0">
                <a:latin typeface="Arial" charset="0"/>
                <a:ea typeface="新細明體" charset="-120"/>
                <a:cs typeface="Arial" charset="0"/>
              </a:rPr>
              <a:t>政治人當理事長</a:t>
            </a:r>
            <a:endParaRPr lang="en-US" altLang="zh-TW" sz="3000" dirty="0" smtClean="0">
              <a:latin typeface="Arial" charset="0"/>
              <a:ea typeface="新細明體" charset="-120"/>
              <a:cs typeface="Arial" charset="0"/>
            </a:endParaRPr>
          </a:p>
          <a:p>
            <a:pPr marL="342900" indent="-342900" eaLnBrk="1" hangingPunct="1">
              <a:spcBef>
                <a:spcPts val="600"/>
              </a:spcBef>
              <a:buClr>
                <a:srgbClr val="000000"/>
              </a:buClr>
              <a:buSzPct val="167000"/>
              <a:buFontTx/>
              <a:buChar char="•"/>
            </a:pPr>
            <a:r>
              <a:rPr lang="zh-TW" altLang="en-US" sz="3000" dirty="0" smtClean="0">
                <a:latin typeface="Arial" charset="0"/>
                <a:ea typeface="新細明體" charset="-120"/>
                <a:cs typeface="Arial" charset="0"/>
              </a:rPr>
              <a:t>業界的坦誠、開放、合作</a:t>
            </a:r>
            <a:endParaRPr lang="en-US" altLang="zh-TW" sz="3000" dirty="0" smtClean="0">
              <a:latin typeface="Arial" charset="0"/>
              <a:ea typeface="新細明體" charset="-120"/>
              <a:cs typeface="Arial"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nvGraphicFramePr>
        <p:xfrm>
          <a:off x="755576" y="980728"/>
          <a:ext cx="7632848" cy="4680516"/>
        </p:xfrm>
        <a:graphic>
          <a:graphicData uri="http://schemas.openxmlformats.org/drawingml/2006/table">
            <a:tbl>
              <a:tblPr/>
              <a:tblGrid>
                <a:gridCol w="1440160"/>
                <a:gridCol w="4824536"/>
                <a:gridCol w="1368152"/>
              </a:tblGrid>
              <a:tr h="408236">
                <a:tc>
                  <a:txBody>
                    <a:bodyPr/>
                    <a:lstStyle/>
                    <a:p>
                      <a:pPr algn="ctr">
                        <a:spcAft>
                          <a:spcPts val="0"/>
                        </a:spcAft>
                      </a:pPr>
                      <a:r>
                        <a:rPr lang="zh-TW" sz="2000" kern="100" dirty="0">
                          <a:latin typeface="Times New Roman"/>
                          <a:ea typeface="新細明體"/>
                        </a:rPr>
                        <a:t>芬蘭</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endParaRPr lang="en-US" sz="2000" kern="100" dirty="0">
                        <a:latin typeface="新細明體"/>
                        <a:ea typeface="新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zh-TW" sz="2000" kern="100" dirty="0">
                          <a:latin typeface="Times New Roman"/>
                          <a:ea typeface="新細明體"/>
                        </a:rPr>
                        <a:t>台灣</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408236">
                <a:tc>
                  <a:txBody>
                    <a:bodyPr/>
                    <a:lstStyle/>
                    <a:p>
                      <a:pPr algn="r">
                        <a:spcAft>
                          <a:spcPts val="0"/>
                        </a:spcAft>
                      </a:pPr>
                      <a:r>
                        <a:rPr lang="en-US" sz="2000" kern="0" dirty="0">
                          <a:latin typeface="新細明體"/>
                          <a:ea typeface="新細明體"/>
                        </a:rPr>
                        <a:t>303,815</a:t>
                      </a:r>
                      <a:endParaRPr lang="zh-TW" sz="2000" kern="100" dirty="0">
                        <a:latin typeface="Times New Roman"/>
                        <a:ea typeface="新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zh-TW" sz="2000" kern="0" dirty="0">
                          <a:latin typeface="Times New Roman"/>
                          <a:ea typeface="新細明體"/>
                        </a:rPr>
                        <a:t>陸地面積（</a:t>
                      </a:r>
                      <a:r>
                        <a:rPr lang="zh-TW" sz="2000" kern="0" dirty="0">
                          <a:solidFill>
                            <a:srgbClr val="000000"/>
                          </a:solidFill>
                          <a:latin typeface="Times New Roman"/>
                          <a:ea typeface="新細明體"/>
                          <a:cs typeface="Arial"/>
                        </a:rPr>
                        <a:t>平方公里</a:t>
                      </a:r>
                      <a:r>
                        <a:rPr lang="zh-TW" sz="2000" kern="0" dirty="0">
                          <a:latin typeface="Times New Roman"/>
                          <a:ea typeface="新細明體"/>
                        </a:rPr>
                        <a:t>）</a:t>
                      </a:r>
                      <a:endParaRPr lang="zh-TW" sz="2000" kern="100" dirty="0">
                        <a:latin typeface="Times New Roman"/>
                        <a:ea typeface="新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2000" kern="0">
                          <a:latin typeface="新細明體"/>
                          <a:ea typeface="新細明體"/>
                        </a:rPr>
                        <a:t>32,260</a:t>
                      </a:r>
                      <a:endParaRPr lang="zh-TW" sz="2000" kern="100">
                        <a:latin typeface="Times New Roman"/>
                        <a:ea typeface="新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408236">
                <a:tc>
                  <a:txBody>
                    <a:bodyPr/>
                    <a:lstStyle/>
                    <a:p>
                      <a:pPr algn="r">
                        <a:spcAft>
                          <a:spcPts val="0"/>
                        </a:spcAft>
                      </a:pPr>
                      <a:r>
                        <a:rPr lang="en-US" sz="2000" kern="0" dirty="0">
                          <a:latin typeface="新細明體"/>
                          <a:ea typeface="新細明體"/>
                        </a:rPr>
                        <a:t>5,262,930</a:t>
                      </a:r>
                      <a:endParaRPr lang="zh-TW" sz="2000" kern="100" dirty="0">
                        <a:latin typeface="Times New Roman"/>
                        <a:ea typeface="新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zh-TW" sz="2000" kern="0" dirty="0">
                          <a:latin typeface="Times New Roman"/>
                          <a:ea typeface="新細明體"/>
                        </a:rPr>
                        <a:t>人口</a:t>
                      </a:r>
                      <a:endParaRPr lang="zh-TW" sz="2000" kern="100" dirty="0">
                        <a:latin typeface="Times New Roman"/>
                        <a:ea typeface="新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2000" kern="0">
                          <a:latin typeface="新細明體"/>
                          <a:ea typeface="新細明體"/>
                        </a:rPr>
                        <a:t>23,113,901</a:t>
                      </a:r>
                      <a:endParaRPr lang="zh-TW" sz="2000" kern="100">
                        <a:latin typeface="Times New Roman"/>
                        <a:ea typeface="新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408236">
                <a:tc>
                  <a:txBody>
                    <a:bodyPr/>
                    <a:lstStyle/>
                    <a:p>
                      <a:pPr algn="r">
                        <a:spcAft>
                          <a:spcPts val="0"/>
                        </a:spcAft>
                      </a:pPr>
                      <a:r>
                        <a:rPr lang="en-US" sz="2000" kern="0">
                          <a:latin typeface="新細明體"/>
                          <a:ea typeface="新細明體"/>
                        </a:rPr>
                        <a:t>17.3</a:t>
                      </a:r>
                      <a:endParaRPr lang="zh-TW" sz="2000" kern="100">
                        <a:latin typeface="Times New Roman"/>
                        <a:ea typeface="新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zh-TW" sz="2000" kern="0" dirty="0">
                          <a:latin typeface="Times New Roman"/>
                          <a:ea typeface="新細明體"/>
                        </a:rPr>
                        <a:t>人口密度（</a:t>
                      </a:r>
                      <a:r>
                        <a:rPr lang="zh-TW" sz="2000" kern="0" dirty="0">
                          <a:solidFill>
                            <a:srgbClr val="000000"/>
                          </a:solidFill>
                          <a:latin typeface="Times New Roman"/>
                          <a:ea typeface="新細明體"/>
                          <a:cs typeface="Arial"/>
                        </a:rPr>
                        <a:t>人</a:t>
                      </a:r>
                      <a:r>
                        <a:rPr lang="en-US" sz="2000" kern="0" dirty="0">
                          <a:solidFill>
                            <a:srgbClr val="000000"/>
                          </a:solidFill>
                          <a:latin typeface="Times New Roman"/>
                          <a:ea typeface="新細明體"/>
                          <a:cs typeface="Arial"/>
                        </a:rPr>
                        <a:t>/</a:t>
                      </a:r>
                      <a:r>
                        <a:rPr lang="zh-TW" sz="2000" kern="0" dirty="0">
                          <a:solidFill>
                            <a:srgbClr val="000000"/>
                          </a:solidFill>
                          <a:latin typeface="Times New Roman"/>
                          <a:ea typeface="新細明體"/>
                          <a:cs typeface="Arial"/>
                        </a:rPr>
                        <a:t>平方公里</a:t>
                      </a:r>
                      <a:r>
                        <a:rPr lang="zh-TW" sz="2000" kern="0" dirty="0">
                          <a:latin typeface="Times New Roman"/>
                          <a:ea typeface="新細明體"/>
                        </a:rPr>
                        <a:t>）</a:t>
                      </a:r>
                      <a:endParaRPr lang="zh-TW" sz="2000" kern="100" dirty="0">
                        <a:latin typeface="Times New Roman"/>
                        <a:ea typeface="新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2000" kern="100">
                          <a:latin typeface="新細明體"/>
                          <a:ea typeface="新細明體"/>
                        </a:rPr>
                        <a:t>716.5</a:t>
                      </a:r>
                      <a:endParaRPr lang="zh-TW" sz="2000" kern="100">
                        <a:latin typeface="Times New Roman"/>
                        <a:ea typeface="新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408236">
                <a:tc>
                  <a:txBody>
                    <a:bodyPr/>
                    <a:lstStyle/>
                    <a:p>
                      <a:pPr algn="r">
                        <a:spcAft>
                          <a:spcPts val="0"/>
                        </a:spcAft>
                      </a:pPr>
                      <a:r>
                        <a:rPr lang="en-US" sz="2000" b="0" i="0" u="none" strike="noStrike" kern="0" cap="none" baseline="0" dirty="0">
                          <a:solidFill>
                            <a:schemeClr val="tx1"/>
                          </a:solidFill>
                          <a:latin typeface="新細明體"/>
                          <a:ea typeface="新細明體"/>
                          <a:cs typeface="+mn-cs"/>
                          <a:sym typeface="Arial"/>
                        </a:rPr>
                        <a:t>2666</a:t>
                      </a:r>
                      <a:r>
                        <a:rPr lang="zh-TW" sz="2000" b="0" i="0" u="none" strike="noStrike" kern="0" cap="none" baseline="0" dirty="0">
                          <a:solidFill>
                            <a:schemeClr val="tx1"/>
                          </a:solidFill>
                          <a:latin typeface="新細明體"/>
                          <a:ea typeface="新細明體"/>
                          <a:cs typeface="+mn-cs"/>
                          <a:sym typeface="Arial"/>
                        </a:rPr>
                        <a:t>億</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en-US" sz="2000" b="0" i="0" u="none" strike="noStrike" kern="0" cap="none" baseline="0" dirty="0">
                          <a:solidFill>
                            <a:schemeClr val="tx1"/>
                          </a:solidFill>
                          <a:latin typeface="Times New Roman"/>
                          <a:ea typeface="新細明體"/>
                          <a:cs typeface="+mn-cs"/>
                          <a:sym typeface="Arial"/>
                        </a:rPr>
                        <a:t>GDP</a:t>
                      </a:r>
                      <a:r>
                        <a:rPr lang="zh-TW" sz="2000" b="0" i="0" u="none" strike="noStrike" kern="0" cap="none" baseline="0" dirty="0">
                          <a:solidFill>
                            <a:schemeClr val="tx1"/>
                          </a:solidFill>
                          <a:latin typeface="Times New Roman"/>
                          <a:ea typeface="新細明體"/>
                          <a:cs typeface="+mn-cs"/>
                          <a:sym typeface="Arial"/>
                        </a:rPr>
                        <a:t>（美元）</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2000" b="0" i="0" u="none" strike="noStrike" kern="0" cap="none" baseline="0" dirty="0">
                          <a:solidFill>
                            <a:schemeClr val="tx1"/>
                          </a:solidFill>
                          <a:latin typeface="新細明體"/>
                          <a:ea typeface="新細明體"/>
                          <a:cs typeface="+mn-cs"/>
                          <a:sym typeface="Arial"/>
                        </a:rPr>
                        <a:t>4668</a:t>
                      </a:r>
                      <a:r>
                        <a:rPr lang="zh-TW" sz="2000" b="0" i="0" u="none" strike="noStrike" kern="0" cap="none" baseline="0" dirty="0">
                          <a:solidFill>
                            <a:schemeClr val="tx1"/>
                          </a:solidFill>
                          <a:latin typeface="新細明體"/>
                          <a:ea typeface="新細明體"/>
                          <a:cs typeface="+mn-cs"/>
                          <a:sym typeface="Arial"/>
                        </a:rPr>
                        <a:t>億</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408236">
                <a:tc>
                  <a:txBody>
                    <a:bodyPr/>
                    <a:lstStyle/>
                    <a:p>
                      <a:pPr algn="r">
                        <a:spcAft>
                          <a:spcPts val="0"/>
                        </a:spcAft>
                      </a:pPr>
                      <a:r>
                        <a:rPr lang="en-US" sz="2000" b="0" i="0" u="none" strike="noStrike" kern="0" cap="none" baseline="0" dirty="0">
                          <a:solidFill>
                            <a:schemeClr val="tx1"/>
                          </a:solidFill>
                          <a:latin typeface="新細明體"/>
                          <a:ea typeface="新細明體"/>
                          <a:cs typeface="+mn-cs"/>
                          <a:sym typeface="Arial"/>
                        </a:rPr>
                        <a:t>49,365</a:t>
                      </a:r>
                      <a:endParaRPr lang="zh-TW" sz="2000" b="0" i="0" u="none" strike="noStrike" kern="0" cap="none" baseline="0" dirty="0">
                        <a:solidFill>
                          <a:schemeClr val="tx1"/>
                        </a:solidFill>
                        <a:latin typeface="新細明體"/>
                        <a:ea typeface="新細明體"/>
                        <a:cs typeface="+mn-cs"/>
                        <a:sym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zh-TW" sz="2000" b="0" i="0" u="none" strike="noStrike" kern="0" cap="none" baseline="0" dirty="0">
                          <a:solidFill>
                            <a:schemeClr val="tx1"/>
                          </a:solidFill>
                          <a:latin typeface="Times New Roman"/>
                          <a:ea typeface="新細明體"/>
                          <a:cs typeface="+mn-cs"/>
                          <a:sym typeface="Arial"/>
                        </a:rPr>
                        <a:t>人均</a:t>
                      </a:r>
                      <a:r>
                        <a:rPr lang="en-US" sz="2000" b="0" i="0" u="none" strike="noStrike" kern="0" cap="none" baseline="0" dirty="0">
                          <a:solidFill>
                            <a:schemeClr val="tx1"/>
                          </a:solidFill>
                          <a:latin typeface="Times New Roman"/>
                          <a:ea typeface="新細明體"/>
                          <a:cs typeface="+mn-cs"/>
                          <a:sym typeface="Arial"/>
                        </a:rPr>
                        <a:t>GDP</a:t>
                      </a:r>
                      <a:r>
                        <a:rPr lang="zh-TW" sz="2000" b="0" i="0" u="none" strike="noStrike" kern="0" cap="none" baseline="0" dirty="0">
                          <a:solidFill>
                            <a:schemeClr val="tx1"/>
                          </a:solidFill>
                          <a:latin typeface="Times New Roman"/>
                          <a:ea typeface="新細明體"/>
                          <a:cs typeface="+mn-cs"/>
                          <a:sym typeface="Arial"/>
                        </a:rPr>
                        <a:t>（美元）</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2000" b="0" i="0" u="none" strike="noStrike" kern="0" cap="none" baseline="0" dirty="0">
                          <a:solidFill>
                            <a:schemeClr val="tx1"/>
                          </a:solidFill>
                          <a:latin typeface="新細明體"/>
                          <a:ea typeface="新細明體"/>
                          <a:cs typeface="+mn-cs"/>
                          <a:sym typeface="Arial"/>
                        </a:rPr>
                        <a:t>20,096</a:t>
                      </a:r>
                      <a:endParaRPr lang="zh-TW" sz="2000" b="0" i="0" u="none" strike="noStrike" kern="0" cap="none" baseline="0" dirty="0">
                        <a:solidFill>
                          <a:schemeClr val="tx1"/>
                        </a:solidFill>
                        <a:latin typeface="新細明體"/>
                        <a:ea typeface="新細明體"/>
                        <a:cs typeface="+mn-cs"/>
                        <a:sym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408236">
                <a:tc>
                  <a:txBody>
                    <a:bodyPr/>
                    <a:lstStyle/>
                    <a:p>
                      <a:pPr algn="r">
                        <a:spcAft>
                          <a:spcPts val="0"/>
                        </a:spcAft>
                      </a:pPr>
                      <a:r>
                        <a:rPr lang="en-US" sz="2000" b="0" i="0" u="none" strike="noStrike" kern="0" cap="none" baseline="0" dirty="0">
                          <a:solidFill>
                            <a:schemeClr val="tx1"/>
                          </a:solidFill>
                          <a:latin typeface="新細明體"/>
                          <a:ea typeface="新細明體"/>
                          <a:cs typeface="+mn-cs"/>
                          <a:sym typeface="Arial"/>
                        </a:rPr>
                        <a:t>36,700</a:t>
                      </a:r>
                      <a:endParaRPr lang="zh-TW" sz="2000" b="0" i="0" u="none" strike="noStrike" kern="0" cap="none" baseline="0" dirty="0">
                        <a:solidFill>
                          <a:schemeClr val="tx1"/>
                        </a:solidFill>
                        <a:latin typeface="新細明體"/>
                        <a:ea typeface="新細明體"/>
                        <a:cs typeface="+mn-cs"/>
                        <a:sym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zh-TW" sz="2000" b="0" i="0" u="none" strike="noStrike" kern="0" cap="none" baseline="0" dirty="0">
                          <a:solidFill>
                            <a:schemeClr val="tx1"/>
                          </a:solidFill>
                          <a:latin typeface="Times New Roman"/>
                          <a:ea typeface="新細明體"/>
                          <a:cs typeface="+mn-cs"/>
                          <a:sym typeface="Arial"/>
                        </a:rPr>
                        <a:t>人均</a:t>
                      </a:r>
                      <a:r>
                        <a:rPr lang="en-US" sz="2000" b="0" i="0" u="none" strike="noStrike" kern="0" cap="none" baseline="0" dirty="0">
                          <a:solidFill>
                            <a:schemeClr val="tx1"/>
                          </a:solidFill>
                          <a:latin typeface="Times New Roman"/>
                          <a:ea typeface="新細明體"/>
                          <a:cs typeface="+mn-cs"/>
                          <a:sym typeface="Arial"/>
                        </a:rPr>
                        <a:t>GDP</a:t>
                      </a:r>
                      <a:r>
                        <a:rPr lang="zh-TW" sz="2000" b="0" i="0" u="none" strike="noStrike" kern="0" cap="none" baseline="0" dirty="0">
                          <a:solidFill>
                            <a:schemeClr val="tx1"/>
                          </a:solidFill>
                          <a:latin typeface="Times New Roman"/>
                          <a:ea typeface="新細明體"/>
                          <a:cs typeface="+mn-cs"/>
                          <a:sym typeface="Arial"/>
                        </a:rPr>
                        <a:t>（購買力平價，美元）</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2000" b="0" i="0" u="none" strike="noStrike" kern="0" cap="none" baseline="0" dirty="0">
                          <a:solidFill>
                            <a:schemeClr val="tx1"/>
                          </a:solidFill>
                          <a:latin typeface="新細明體"/>
                          <a:ea typeface="新細明體"/>
                          <a:cs typeface="+mn-cs"/>
                          <a:sym typeface="Arial"/>
                        </a:rPr>
                        <a:t>38,200</a:t>
                      </a:r>
                      <a:endParaRPr lang="zh-TW" sz="2000" b="0" i="0" u="none" strike="noStrike" kern="0" cap="none" baseline="0" dirty="0">
                        <a:solidFill>
                          <a:schemeClr val="tx1"/>
                        </a:solidFill>
                        <a:latin typeface="新細明體"/>
                        <a:ea typeface="新細明體"/>
                        <a:cs typeface="+mn-cs"/>
                        <a:sym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408236">
                <a:tc>
                  <a:txBody>
                    <a:bodyPr/>
                    <a:lstStyle/>
                    <a:p>
                      <a:pPr algn="r">
                        <a:spcAft>
                          <a:spcPts val="0"/>
                        </a:spcAft>
                      </a:pPr>
                      <a:r>
                        <a:rPr lang="en-US" sz="2000" b="0" i="0" u="none" strike="noStrike" kern="0" cap="none" baseline="0" dirty="0">
                          <a:solidFill>
                            <a:schemeClr val="tx1"/>
                          </a:solidFill>
                          <a:latin typeface="新細明體"/>
                          <a:ea typeface="新細明體"/>
                          <a:cs typeface="+mn-cs"/>
                          <a:sym typeface="Arial"/>
                        </a:rPr>
                        <a:t>51.1%</a:t>
                      </a:r>
                      <a:endParaRPr lang="zh-TW" sz="2000" b="0" i="0" u="none" strike="noStrike" kern="0" cap="none" baseline="0" dirty="0">
                        <a:solidFill>
                          <a:schemeClr val="tx1"/>
                        </a:solidFill>
                        <a:latin typeface="新細明體"/>
                        <a:ea typeface="新細明體"/>
                        <a:cs typeface="+mn-cs"/>
                        <a:sym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zh-TW" sz="2000" b="0" i="0" u="none" strike="noStrike" kern="0" cap="none" baseline="0" dirty="0">
                          <a:solidFill>
                            <a:schemeClr val="tx1"/>
                          </a:solidFill>
                          <a:latin typeface="Times New Roman"/>
                          <a:ea typeface="新細明體"/>
                          <a:cs typeface="+mn-cs"/>
                          <a:sym typeface="Arial"/>
                        </a:rPr>
                        <a:t>稅負負擔率</a:t>
                      </a:r>
                      <a:r>
                        <a:rPr lang="en-US" sz="2000" b="0" i="0" u="none" strike="noStrike" kern="0" cap="none" baseline="0" dirty="0">
                          <a:solidFill>
                            <a:schemeClr val="tx1"/>
                          </a:solidFill>
                          <a:latin typeface="Times New Roman"/>
                          <a:ea typeface="新細明體"/>
                          <a:cs typeface="+mn-cs"/>
                          <a:sym typeface="Arial"/>
                        </a:rPr>
                        <a:t>(</a:t>
                      </a:r>
                      <a:r>
                        <a:rPr lang="zh-TW" sz="2000" b="0" i="0" u="none" strike="noStrike" kern="0" cap="none" baseline="0" dirty="0">
                          <a:solidFill>
                            <a:schemeClr val="tx1"/>
                          </a:solidFill>
                          <a:latin typeface="Times New Roman"/>
                          <a:ea typeface="新細明體"/>
                          <a:cs typeface="+mn-cs"/>
                          <a:sym typeface="Arial"/>
                        </a:rPr>
                        <a:t>稅收佔</a:t>
                      </a:r>
                      <a:r>
                        <a:rPr lang="en-US" sz="2000" b="0" i="0" u="none" strike="noStrike" kern="0" cap="none" baseline="0" dirty="0">
                          <a:solidFill>
                            <a:schemeClr val="tx1"/>
                          </a:solidFill>
                          <a:latin typeface="Times New Roman"/>
                          <a:ea typeface="新細明體"/>
                          <a:cs typeface="+mn-cs"/>
                          <a:sym typeface="Arial"/>
                        </a:rPr>
                        <a:t>GDP</a:t>
                      </a:r>
                      <a:r>
                        <a:rPr lang="zh-TW" sz="2000" b="0" i="0" u="none" strike="noStrike" kern="0" cap="none" baseline="0" dirty="0">
                          <a:solidFill>
                            <a:schemeClr val="tx1"/>
                          </a:solidFill>
                          <a:latin typeface="Times New Roman"/>
                          <a:ea typeface="新細明體"/>
                          <a:cs typeface="+mn-cs"/>
                          <a:sym typeface="Arial"/>
                        </a:rPr>
                        <a:t>比例</a:t>
                      </a:r>
                      <a:r>
                        <a:rPr lang="en-US" sz="2000" b="0" i="0" u="none" strike="noStrike" kern="0" cap="none" baseline="0" dirty="0">
                          <a:solidFill>
                            <a:schemeClr val="tx1"/>
                          </a:solidFill>
                          <a:latin typeface="Times New Roman"/>
                          <a:ea typeface="新細明體"/>
                          <a:cs typeface="+mn-cs"/>
                          <a:sym typeface="Arial"/>
                        </a:rPr>
                        <a:t>) </a:t>
                      </a:r>
                      <a:endParaRPr lang="zh-TW" sz="2000" b="0" i="0" u="none" strike="noStrike" kern="0" cap="none" baseline="0" dirty="0">
                        <a:solidFill>
                          <a:schemeClr val="tx1"/>
                        </a:solidFill>
                        <a:latin typeface="Times New Roman"/>
                        <a:ea typeface="新細明體"/>
                        <a:cs typeface="+mn-cs"/>
                        <a:sym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2000" b="0" i="0" u="none" strike="noStrike" kern="0" cap="none" baseline="0" dirty="0">
                          <a:solidFill>
                            <a:schemeClr val="tx1"/>
                          </a:solidFill>
                          <a:latin typeface="新細明體"/>
                          <a:ea typeface="新細明體"/>
                          <a:cs typeface="+mn-cs"/>
                          <a:sym typeface="Arial"/>
                        </a:rPr>
                        <a:t>16.1%</a:t>
                      </a:r>
                      <a:endParaRPr lang="zh-TW" sz="2000" b="0" i="0" u="none" strike="noStrike" kern="0" cap="none" baseline="0" dirty="0">
                        <a:solidFill>
                          <a:schemeClr val="tx1"/>
                        </a:solidFill>
                        <a:latin typeface="新細明體"/>
                        <a:ea typeface="新細明體"/>
                        <a:cs typeface="+mn-cs"/>
                        <a:sym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598156">
                <a:tc>
                  <a:txBody>
                    <a:bodyPr/>
                    <a:lstStyle/>
                    <a:p>
                      <a:pPr algn="r">
                        <a:spcAft>
                          <a:spcPts val="0"/>
                        </a:spcAft>
                      </a:pPr>
                      <a:r>
                        <a:rPr lang="en-US" sz="2000" b="0" i="0" u="none" strike="noStrike" kern="0" cap="none" baseline="0" dirty="0">
                          <a:solidFill>
                            <a:schemeClr val="tx1"/>
                          </a:solidFill>
                          <a:latin typeface="新細明體"/>
                          <a:ea typeface="新細明體"/>
                          <a:cs typeface="+mn-cs"/>
                          <a:sym typeface="Arial"/>
                        </a:rPr>
                        <a:t>26.8</a:t>
                      </a:r>
                      <a:endParaRPr lang="zh-TW" sz="2000" b="0" i="0" u="none" strike="noStrike" kern="0" cap="none" baseline="0" dirty="0">
                        <a:solidFill>
                          <a:schemeClr val="tx1"/>
                        </a:solidFill>
                        <a:latin typeface="新細明體"/>
                        <a:ea typeface="新細明體"/>
                        <a:cs typeface="+mn-cs"/>
                        <a:sym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en-US" sz="2000" b="0" i="0" u="none" strike="noStrike" kern="0" cap="none" baseline="0" dirty="0" err="1">
                          <a:solidFill>
                            <a:schemeClr val="tx1"/>
                          </a:solidFill>
                          <a:latin typeface="Times New Roman"/>
                          <a:ea typeface="新細明體"/>
                          <a:cs typeface="+mn-cs"/>
                          <a:sym typeface="Arial"/>
                        </a:rPr>
                        <a:t>Gini</a:t>
                      </a:r>
                      <a:r>
                        <a:rPr lang="zh-TW" sz="2000" b="0" i="0" u="none" strike="noStrike" kern="0" cap="none" baseline="0" dirty="0">
                          <a:solidFill>
                            <a:schemeClr val="tx1"/>
                          </a:solidFill>
                          <a:latin typeface="Times New Roman"/>
                          <a:ea typeface="新細明體"/>
                          <a:cs typeface="+mn-cs"/>
                          <a:sym typeface="Arial"/>
                        </a:rPr>
                        <a:t>指數（所得分配，數字愈低愈平均）</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2000" b="0" i="0" u="none" strike="noStrike" kern="0" cap="none" baseline="0" dirty="0">
                          <a:solidFill>
                            <a:schemeClr val="tx1"/>
                          </a:solidFill>
                          <a:latin typeface="新細明體"/>
                          <a:ea typeface="新細明體"/>
                          <a:cs typeface="+mn-cs"/>
                          <a:sym typeface="Arial"/>
                        </a:rPr>
                        <a:t>32.6</a:t>
                      </a:r>
                      <a:endParaRPr lang="zh-TW" sz="2000" b="0" i="0" u="none" strike="noStrike" kern="0" cap="none" baseline="0" dirty="0">
                        <a:solidFill>
                          <a:schemeClr val="tx1"/>
                        </a:solidFill>
                        <a:latin typeface="新細明體"/>
                        <a:ea typeface="新細明體"/>
                        <a:cs typeface="+mn-cs"/>
                        <a:sym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408236">
                <a:tc>
                  <a:txBody>
                    <a:bodyPr/>
                    <a:lstStyle/>
                    <a:p>
                      <a:pPr algn="r">
                        <a:spcAft>
                          <a:spcPts val="0"/>
                        </a:spcAft>
                      </a:pPr>
                      <a:r>
                        <a:rPr lang="en-US" altLang="zh-TW" sz="2000" kern="100" dirty="0" smtClean="0">
                          <a:latin typeface="新細明體"/>
                          <a:ea typeface="新細明體"/>
                        </a:rPr>
                        <a:t>38.3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zh-TW" altLang="en-US" sz="2000" b="0" i="0" u="none" strike="noStrike" kern="0" cap="none" baseline="0" dirty="0" smtClean="0">
                          <a:solidFill>
                            <a:schemeClr val="tx1"/>
                          </a:solidFill>
                          <a:latin typeface="Times New Roman"/>
                          <a:ea typeface="新細明體"/>
                          <a:cs typeface="+mn-cs"/>
                          <a:sym typeface="Arial"/>
                        </a:rPr>
                        <a:t>每人居住空間</a:t>
                      </a:r>
                      <a:r>
                        <a:rPr lang="zh-TW" altLang="zh-TW" sz="2000" kern="100" dirty="0" smtClean="0">
                          <a:latin typeface="Times New Roman"/>
                          <a:ea typeface="+mn-ea"/>
                        </a:rPr>
                        <a:t>（平方公尺）</a:t>
                      </a:r>
                      <a:endParaRPr lang="zh-TW" sz="2000" b="0" i="0" u="none" strike="noStrike" kern="0" cap="none" baseline="0" dirty="0">
                        <a:solidFill>
                          <a:schemeClr val="tx1"/>
                        </a:solidFill>
                        <a:latin typeface="Times New Roman"/>
                        <a:ea typeface="新細明體"/>
                        <a:cs typeface="+mn-cs"/>
                        <a:sym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altLang="zh-TW" sz="2000" kern="100" dirty="0" smtClean="0">
                          <a:latin typeface="新細明體"/>
                          <a:ea typeface="新細明體"/>
                        </a:rPr>
                        <a:t>45</a:t>
                      </a:r>
                      <a:endParaRPr lang="zh-TW" sz="2000" kern="100" dirty="0">
                        <a:latin typeface="Times New Roman"/>
                        <a:ea typeface="新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408236">
                <a:tc>
                  <a:txBody>
                    <a:bodyPr/>
                    <a:lstStyle/>
                    <a:p>
                      <a:pPr algn="r">
                        <a:spcAft>
                          <a:spcPts val="0"/>
                        </a:spcAft>
                      </a:pPr>
                      <a:r>
                        <a:rPr lang="en-US" sz="2000" kern="100" dirty="0">
                          <a:latin typeface="新細明體"/>
                          <a:ea typeface="新細明體"/>
                        </a:rPr>
                        <a:t>93.08</a:t>
                      </a:r>
                      <a:endParaRPr lang="zh-TW" sz="2000" kern="100" dirty="0">
                        <a:latin typeface="Times New Roman"/>
                        <a:ea typeface="新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zh-TW" sz="2000" kern="100" dirty="0">
                          <a:latin typeface="Times New Roman"/>
                          <a:ea typeface="新細明體"/>
                        </a:rPr>
                        <a:t>每千人圖書館空間（平方公尺）</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2000" kern="100" dirty="0">
                          <a:latin typeface="新細明體"/>
                          <a:ea typeface="新細明體"/>
                        </a:rPr>
                        <a:t>52.68</a:t>
                      </a:r>
                      <a:endParaRPr lang="zh-TW" sz="2000" kern="100" dirty="0">
                        <a:latin typeface="Times New Roman"/>
                        <a:ea typeface="新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矩形 1"/>
          <p:cNvSpPr>
            <a:spLocks noChangeArrowheads="1"/>
          </p:cNvSpPr>
          <p:nvPr/>
        </p:nvSpPr>
        <p:spPr bwMode="auto">
          <a:xfrm>
            <a:off x="1116013" y="1052513"/>
            <a:ext cx="7127875" cy="4832092"/>
          </a:xfrm>
          <a:prstGeom prst="rect">
            <a:avLst/>
          </a:prstGeom>
          <a:noFill/>
          <a:ln w="9525">
            <a:noFill/>
            <a:miter lim="800000"/>
            <a:headEnd/>
            <a:tailEnd/>
          </a:ln>
        </p:spPr>
        <p:txBody>
          <a:bodyPr>
            <a:spAutoFit/>
          </a:bodyPr>
          <a:lstStyle/>
          <a:p>
            <a:r>
              <a:rPr lang="zh-TW" altLang="en-US" sz="2800" b="1" dirty="0">
                <a:solidFill>
                  <a:srgbClr val="FFFFFF"/>
                </a:solidFill>
              </a:rPr>
              <a:t>「如果觀摩他國經驗到了最後，無法從根本的價值與事物的本質上，去探索自己的生活與體制到底哪裡走岔了路，只是一味嫌棄他國的模式不適合解決我們現在的問題，那再派多少學者訪團，再怎麼高談借鏡、學習，與「他山之石，可以攻錯」，也只是在自我設定的框架打轉；頂多在原有框架的外圍繞了又繞，連跨出去一步的基本方向都找不著，遑論自我檢視的勇氣。最後的結語就是一句話：國情不同，無法套用」 </a:t>
            </a:r>
            <a:endParaRPr lang="en-US" altLang="zh-TW" sz="2800" b="1" dirty="0" smtClean="0">
              <a:solidFill>
                <a:srgbClr val="FFFFFF"/>
              </a:solidFill>
            </a:endParaRPr>
          </a:p>
          <a:p>
            <a:pPr algn="r"/>
            <a:r>
              <a:rPr lang="zh-TW" altLang="en-US" sz="2800" b="1" dirty="0" smtClean="0">
                <a:solidFill>
                  <a:srgbClr val="FFFFFF"/>
                </a:solidFill>
              </a:rPr>
              <a:t>陳之華，</a:t>
            </a:r>
            <a:r>
              <a:rPr lang="en-US" altLang="zh-TW" sz="2800" b="1" dirty="0" smtClean="0">
                <a:solidFill>
                  <a:srgbClr val="FFFFFF"/>
                </a:solidFill>
              </a:rPr>
              <a:t>《</a:t>
            </a:r>
            <a:r>
              <a:rPr lang="zh-TW" altLang="en-US" sz="2800" b="1" dirty="0" smtClean="0">
                <a:solidFill>
                  <a:srgbClr val="FFFFFF"/>
                </a:solidFill>
              </a:rPr>
              <a:t>每個孩子都是第一名</a:t>
            </a:r>
            <a:r>
              <a:rPr lang="en-US" altLang="zh-TW" sz="2800" b="1" dirty="0" smtClean="0">
                <a:solidFill>
                  <a:srgbClr val="FFFFFF"/>
                </a:solidFill>
              </a:rPr>
              <a:t>》p.29</a:t>
            </a:r>
            <a:endParaRPr lang="zh-TW" altLang="en-US" sz="28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標題 1"/>
          <p:cNvSpPr>
            <a:spLocks noGrp="1"/>
          </p:cNvSpPr>
          <p:nvPr>
            <p:ph type="title"/>
          </p:nvPr>
        </p:nvSpPr>
        <p:spPr>
          <a:xfrm>
            <a:off x="457200" y="274638"/>
            <a:ext cx="8229600" cy="1143000"/>
          </a:xfrm>
        </p:spPr>
        <p:txBody>
          <a:bodyPr/>
          <a:lstStyle/>
          <a:p>
            <a:pPr indent="228600" eaLnBrk="1" hangingPunct="1">
              <a:buClr>
                <a:srgbClr val="FFFFFF"/>
              </a:buClr>
            </a:pPr>
            <a:r>
              <a:rPr lang="zh-TW" altLang="en-US" sz="3200" smtClean="0">
                <a:solidFill>
                  <a:srgbClr val="FFFFFF"/>
                </a:solidFill>
                <a:latin typeface="Arial" charset="0"/>
                <a:ea typeface="新細明體" charset="-120"/>
                <a:cs typeface="Arial" charset="0"/>
              </a:rPr>
              <a:t>社會價值，是一切的基礎</a:t>
            </a:r>
            <a:r>
              <a:rPr lang="zh-TW" altLang="en-US" smtClean="0">
                <a:solidFill>
                  <a:srgbClr val="FFFFFF"/>
                </a:solidFill>
                <a:latin typeface="Arial" charset="0"/>
                <a:ea typeface="新細明體" charset="-120"/>
                <a:cs typeface="Arial" charset="0"/>
              </a:rPr>
              <a:t/>
            </a:r>
            <a:br>
              <a:rPr lang="zh-TW" altLang="en-US" smtClean="0">
                <a:solidFill>
                  <a:srgbClr val="FFFFFF"/>
                </a:solidFill>
                <a:latin typeface="Arial" charset="0"/>
                <a:ea typeface="新細明體" charset="-120"/>
                <a:cs typeface="Arial" charset="0"/>
              </a:rPr>
            </a:br>
            <a:r>
              <a:rPr lang="zh-TW" altLang="en-US" smtClean="0">
                <a:solidFill>
                  <a:srgbClr val="FFFFFF"/>
                </a:solidFill>
                <a:latin typeface="Arial" charset="0"/>
                <a:ea typeface="新細明體" charset="-120"/>
                <a:cs typeface="Arial" charset="0"/>
              </a:rPr>
              <a:t>國民平均教育水準</a:t>
            </a:r>
            <a:r>
              <a:rPr lang="en-US" altLang="zh-TW" smtClean="0">
                <a:solidFill>
                  <a:srgbClr val="FFFFFF"/>
                </a:solidFill>
                <a:latin typeface="Arial" charset="0"/>
                <a:ea typeface="新細明體" charset="-120"/>
                <a:cs typeface="Arial" charset="0"/>
              </a:rPr>
              <a:t>v</a:t>
            </a:r>
            <a:r>
              <a:rPr lang="zh-TW" altLang="en-US" smtClean="0">
                <a:solidFill>
                  <a:srgbClr val="FFFFFF"/>
                </a:solidFill>
                <a:latin typeface="Arial" charset="0"/>
                <a:ea typeface="新細明體" charset="-120"/>
                <a:cs typeface="Arial" charset="0"/>
              </a:rPr>
              <a:t>少數菁英族群</a:t>
            </a:r>
            <a:endParaRPr lang="zh-TW" altLang="en-US" b="1" smtClean="0">
              <a:solidFill>
                <a:srgbClr val="FFFFFF"/>
              </a:solidFill>
              <a:latin typeface="Arial" charset="0"/>
              <a:ea typeface="新細明體" charset="-120"/>
              <a:cs typeface="Arial" charset="0"/>
            </a:endParaRPr>
          </a:p>
        </p:txBody>
      </p:sp>
      <p:sp>
        <p:nvSpPr>
          <p:cNvPr id="47107" name="文字版面配置區 2"/>
          <p:cNvSpPr>
            <a:spLocks noGrp="1"/>
          </p:cNvSpPr>
          <p:nvPr>
            <p:ph type="body" idx="1"/>
          </p:nvPr>
        </p:nvSpPr>
        <p:spPr>
          <a:xfrm>
            <a:off x="457200" y="1600200"/>
            <a:ext cx="8229600" cy="4967288"/>
          </a:xfrm>
        </p:spPr>
        <p:txBody>
          <a:bodyPr/>
          <a:lstStyle/>
          <a:p>
            <a:pPr marL="342900" indent="-342900" eaLnBrk="1" hangingPunct="1">
              <a:spcBef>
                <a:spcPts val="600"/>
              </a:spcBef>
              <a:buClr>
                <a:srgbClr val="000000"/>
              </a:buClr>
              <a:buSzPct val="167000"/>
              <a:buFontTx/>
              <a:buChar char="•"/>
            </a:pPr>
            <a:r>
              <a:rPr lang="zh-TW" altLang="en-US" sz="2400" smtClean="0">
                <a:latin typeface="Arial" charset="0"/>
                <a:ea typeface="新細明體" charset="-120"/>
                <a:cs typeface="Arial" charset="0"/>
              </a:rPr>
              <a:t>「這群人（非洲菁英），可都是堂堂的菁英份子呢！開著名車，穿著人模人樣，能言善道，他們的車子在貧瘠的街道上呼嘯而過，更在四周全都是荒草、瘦弱眾生、土牆污泥的環境中，蓋起豪奢大宅，過著必須要用高牆、鐵絲網，外加保全警衛和看門犬的生活」 </a:t>
            </a:r>
            <a:r>
              <a:rPr lang="en-US" altLang="zh-TW" sz="2400" smtClean="0">
                <a:latin typeface="Arial" charset="0"/>
                <a:ea typeface="新細明體" charset="-120"/>
                <a:cs typeface="Arial" charset="0"/>
              </a:rPr>
              <a:t>p.80</a:t>
            </a:r>
            <a:endParaRPr lang="zh-TW" altLang="en-US" sz="2400" smtClean="0">
              <a:latin typeface="Arial" charset="0"/>
              <a:ea typeface="新細明體" charset="-120"/>
              <a:cs typeface="Arial" charset="0"/>
            </a:endParaRPr>
          </a:p>
          <a:p>
            <a:pPr marL="342900" indent="-342900" eaLnBrk="1" hangingPunct="1">
              <a:spcBef>
                <a:spcPts val="600"/>
              </a:spcBef>
              <a:buClr>
                <a:srgbClr val="000000"/>
              </a:buClr>
              <a:buSzPct val="167000"/>
              <a:buFontTx/>
              <a:buChar char="•"/>
            </a:pPr>
            <a:r>
              <a:rPr lang="zh-TW" altLang="en-US" sz="2400" smtClean="0">
                <a:latin typeface="Arial" charset="0"/>
                <a:ea typeface="新細明體" charset="-120"/>
                <a:cs typeface="Arial" charset="0"/>
              </a:rPr>
              <a:t>「如果現在的芬蘭還是十七、八世紀歐洲那種佃農與地主階級分明的制度，地主擁有土地的代代世襲，佃農之子則世代不得翻身，那真是不堪設想！」 </a:t>
            </a:r>
            <a:r>
              <a:rPr lang="en-US" altLang="zh-TW" sz="2400" smtClean="0">
                <a:latin typeface="Arial" charset="0"/>
                <a:ea typeface="新細明體" charset="-120"/>
                <a:cs typeface="Arial" charset="0"/>
              </a:rPr>
              <a:t>p.80</a:t>
            </a:r>
            <a:endParaRPr lang="zh-TW" altLang="en-US" sz="2400" smtClean="0">
              <a:latin typeface="Arial" charset="0"/>
              <a:ea typeface="新細明體" charset="-120"/>
              <a:cs typeface="Arial" charset="0"/>
            </a:endParaRPr>
          </a:p>
          <a:p>
            <a:pPr marL="342900" indent="-342900" eaLnBrk="1" hangingPunct="1">
              <a:spcBef>
                <a:spcPts val="600"/>
              </a:spcBef>
              <a:buClr>
                <a:srgbClr val="000000"/>
              </a:buClr>
              <a:buSzPct val="167000"/>
              <a:buFontTx/>
              <a:buChar char="•"/>
            </a:pPr>
            <a:r>
              <a:rPr lang="zh-TW" altLang="en-US" sz="2400" smtClean="0">
                <a:latin typeface="Arial" charset="0"/>
                <a:ea typeface="新細明體" charset="-120"/>
                <a:cs typeface="Arial" charset="0"/>
              </a:rPr>
              <a:t>「北歐人民們深信，社會是大家共同擁有、共同治理、同享權益、同盡義務的。」 </a:t>
            </a:r>
            <a:r>
              <a:rPr lang="en-US" altLang="zh-TW" sz="2400" smtClean="0">
                <a:latin typeface="Arial" charset="0"/>
                <a:ea typeface="新細明體" charset="-120"/>
                <a:cs typeface="Arial" charset="0"/>
              </a:rPr>
              <a:t>p.81</a:t>
            </a:r>
            <a:endParaRPr lang="zh-TW" altLang="en-US" sz="2400" smtClean="0">
              <a:latin typeface="Arial" charset="0"/>
              <a:ea typeface="新細明體" charset="-120"/>
              <a:cs typeface="Arial" charset="0"/>
            </a:endParaRPr>
          </a:p>
          <a:p>
            <a:pPr marL="342900" indent="-342900" eaLnBrk="1" hangingPunct="1">
              <a:spcBef>
                <a:spcPts val="600"/>
              </a:spcBef>
              <a:buClr>
                <a:srgbClr val="000000"/>
              </a:buClr>
              <a:buSzPct val="167000"/>
              <a:buFontTx/>
              <a:buChar char="•"/>
            </a:pPr>
            <a:r>
              <a:rPr lang="zh-TW" altLang="en-US" sz="2400" smtClean="0">
                <a:latin typeface="Arial" charset="0"/>
                <a:ea typeface="新細明體" charset="-120"/>
                <a:cs typeface="Arial" charset="0"/>
              </a:rPr>
              <a:t>「他們更堅信，均等的教育，是使全民藝術、文化、運動、產業、經貿等得以茁壯永續的根本，更是國力成長與優質民主得以開花結果的基礎。」 </a:t>
            </a:r>
            <a:r>
              <a:rPr lang="en-US" altLang="zh-TW" sz="2400" smtClean="0">
                <a:latin typeface="Arial" charset="0"/>
                <a:ea typeface="新細明體" charset="-120"/>
                <a:cs typeface="Arial" charset="0"/>
              </a:rPr>
              <a:t>p.81</a:t>
            </a:r>
            <a:endParaRPr lang="zh-TW" altLang="en-US" sz="2400" smtClean="0">
              <a:latin typeface="Arial" charset="0"/>
              <a:ea typeface="新細明體" charset="-120"/>
              <a:cs typeface="Arial"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標題 1"/>
          <p:cNvSpPr>
            <a:spLocks noGrp="1"/>
          </p:cNvSpPr>
          <p:nvPr>
            <p:ph type="title"/>
          </p:nvPr>
        </p:nvSpPr>
        <p:spPr>
          <a:xfrm>
            <a:off x="457200" y="274638"/>
            <a:ext cx="8229600" cy="1143000"/>
          </a:xfrm>
        </p:spPr>
        <p:txBody>
          <a:bodyPr/>
          <a:lstStyle/>
          <a:p>
            <a:pPr indent="228600" eaLnBrk="1" hangingPunct="1">
              <a:buClr>
                <a:srgbClr val="FFFFFF"/>
              </a:buClr>
            </a:pPr>
            <a:r>
              <a:rPr lang="zh-TW" altLang="en-US" sz="3200" smtClean="0">
                <a:solidFill>
                  <a:srgbClr val="FFFFFF"/>
                </a:solidFill>
                <a:latin typeface="Arial" charset="0"/>
                <a:ea typeface="新細明體" charset="-120"/>
                <a:cs typeface="Arial" charset="0"/>
              </a:rPr>
              <a:t>社會價值，是一切的基礎</a:t>
            </a:r>
            <a:r>
              <a:rPr lang="zh-TW" altLang="en-US" smtClean="0">
                <a:solidFill>
                  <a:srgbClr val="FFFFFF"/>
                </a:solidFill>
                <a:latin typeface="Arial" charset="0"/>
                <a:ea typeface="新細明體" charset="-120"/>
                <a:cs typeface="Arial" charset="0"/>
              </a:rPr>
              <a:t/>
            </a:r>
            <a:br>
              <a:rPr lang="zh-TW" altLang="en-US" smtClean="0">
                <a:solidFill>
                  <a:srgbClr val="FFFFFF"/>
                </a:solidFill>
                <a:latin typeface="Arial" charset="0"/>
                <a:ea typeface="新細明體" charset="-120"/>
                <a:cs typeface="Arial" charset="0"/>
              </a:rPr>
            </a:br>
            <a:r>
              <a:rPr lang="zh-TW" altLang="en-US" smtClean="0">
                <a:solidFill>
                  <a:srgbClr val="FFFFFF"/>
                </a:solidFill>
                <a:latin typeface="Arial" charset="0"/>
                <a:ea typeface="新細明體" charset="-120"/>
                <a:cs typeface="Arial" charset="0"/>
              </a:rPr>
              <a:t>讓所有事物回到根本面 </a:t>
            </a:r>
            <a:r>
              <a:rPr lang="en-US" altLang="zh-TW" smtClean="0">
                <a:solidFill>
                  <a:srgbClr val="FFFFFF"/>
                </a:solidFill>
                <a:latin typeface="Arial" charset="0"/>
                <a:ea typeface="新細明體" charset="-120"/>
                <a:cs typeface="Arial" charset="0"/>
              </a:rPr>
              <a:t>p.40</a:t>
            </a:r>
            <a:endParaRPr lang="zh-TW" altLang="en-US" b="1" smtClean="0">
              <a:solidFill>
                <a:srgbClr val="FFFFFF"/>
              </a:solidFill>
              <a:latin typeface="Arial" charset="0"/>
              <a:ea typeface="新細明體" charset="-120"/>
              <a:cs typeface="Arial" charset="0"/>
            </a:endParaRPr>
          </a:p>
        </p:txBody>
      </p:sp>
      <p:sp>
        <p:nvSpPr>
          <p:cNvPr id="48131" name="文字版面配置區 2"/>
          <p:cNvSpPr>
            <a:spLocks noGrp="1"/>
          </p:cNvSpPr>
          <p:nvPr>
            <p:ph type="body" idx="1"/>
          </p:nvPr>
        </p:nvSpPr>
        <p:spPr>
          <a:xfrm>
            <a:off x="457200" y="1600200"/>
            <a:ext cx="8229600" cy="4967288"/>
          </a:xfrm>
        </p:spPr>
        <p:txBody>
          <a:bodyPr/>
          <a:lstStyle/>
          <a:p>
            <a:pPr marL="342900" indent="-342900" eaLnBrk="1" hangingPunct="1">
              <a:spcBef>
                <a:spcPts val="600"/>
              </a:spcBef>
              <a:buClr>
                <a:srgbClr val="000000"/>
              </a:buClr>
              <a:buSzPct val="167000"/>
              <a:buFontTx/>
              <a:buChar char="•"/>
            </a:pPr>
            <a:r>
              <a:rPr lang="zh-TW" altLang="en-US" sz="2800" smtClean="0">
                <a:latin typeface="Arial" charset="0"/>
                <a:ea typeface="新細明體" charset="-120"/>
                <a:cs typeface="Arial" charset="0"/>
              </a:rPr>
              <a:t>為什麼全民不用案牘勞形、拚死拚活，不用汲汲營營、只想要「贏」，國家也有國際評比名列前茅的競爭力？人民的素質與養成、社會文化的氣息也不落人後？ </a:t>
            </a:r>
            <a:r>
              <a:rPr lang="en-US" altLang="zh-TW" sz="2800" smtClean="0">
                <a:latin typeface="Arial" charset="0"/>
                <a:ea typeface="新細明體" charset="-120"/>
                <a:cs typeface="Arial" charset="0"/>
              </a:rPr>
              <a:t>p.43</a:t>
            </a:r>
          </a:p>
          <a:p>
            <a:pPr marL="342900" indent="-342900" eaLnBrk="1" hangingPunct="1">
              <a:spcBef>
                <a:spcPts val="600"/>
              </a:spcBef>
              <a:buClr>
                <a:srgbClr val="000000"/>
              </a:buClr>
              <a:buSzPct val="167000"/>
              <a:buFontTx/>
              <a:buChar char="•"/>
            </a:pPr>
            <a:r>
              <a:rPr lang="zh-TW" altLang="en-US" sz="2800" smtClean="0">
                <a:latin typeface="Arial" charset="0"/>
                <a:ea typeface="新細明體" charset="-120"/>
                <a:cs typeface="Arial" charset="0"/>
              </a:rPr>
              <a:t>她所走出的一條路，是教育體制不去選取可能連十分之一都不到的所謂「菁英、資優」為主力，而以平等的「全民都是菁英」的國家義務教育興學方式，把其他社會與國家吝於投注資源的十分之八廣大學生，都盡力去教好、去培養起來；其結果，必然會比只有那區區百分之十的所謂資優生，整體教育水準更為出色。 </a:t>
            </a:r>
            <a:r>
              <a:rPr lang="en-US" altLang="zh-TW" sz="2800" smtClean="0">
                <a:latin typeface="Arial" charset="0"/>
                <a:ea typeface="新細明體" charset="-120"/>
                <a:cs typeface="Arial" charset="0"/>
              </a:rPr>
              <a:t>p.43</a:t>
            </a:r>
            <a:endParaRPr lang="zh-TW" altLang="en-US" sz="2800" smtClean="0">
              <a:latin typeface="Arial" charset="0"/>
              <a:ea typeface="新細明體" charset="-120"/>
              <a:cs typeface="Arial"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標題 1"/>
          <p:cNvSpPr>
            <a:spLocks noGrp="1"/>
          </p:cNvSpPr>
          <p:nvPr>
            <p:ph type="title"/>
          </p:nvPr>
        </p:nvSpPr>
        <p:spPr>
          <a:xfrm>
            <a:off x="457200" y="274638"/>
            <a:ext cx="8229600" cy="1143000"/>
          </a:xfrm>
        </p:spPr>
        <p:txBody>
          <a:bodyPr/>
          <a:lstStyle/>
          <a:p>
            <a:pPr indent="228600" eaLnBrk="1" hangingPunct="1">
              <a:buClr>
                <a:srgbClr val="FFFFFF"/>
              </a:buClr>
            </a:pPr>
            <a:r>
              <a:rPr lang="zh-TW" altLang="en-US" sz="3200" smtClean="0">
                <a:solidFill>
                  <a:srgbClr val="FFFFFF"/>
                </a:solidFill>
                <a:latin typeface="Arial" charset="0"/>
                <a:ea typeface="新細明體" charset="-120"/>
                <a:cs typeface="Arial" charset="0"/>
              </a:rPr>
              <a:t>社會價值，是一切的基礎</a:t>
            </a:r>
            <a:r>
              <a:rPr lang="zh-TW" altLang="en-US" smtClean="0">
                <a:solidFill>
                  <a:srgbClr val="FFFFFF"/>
                </a:solidFill>
                <a:latin typeface="Arial" charset="0"/>
                <a:ea typeface="新細明體" charset="-120"/>
                <a:cs typeface="Arial" charset="0"/>
              </a:rPr>
              <a:t/>
            </a:r>
            <a:br>
              <a:rPr lang="zh-TW" altLang="en-US" smtClean="0">
                <a:solidFill>
                  <a:srgbClr val="FFFFFF"/>
                </a:solidFill>
                <a:latin typeface="Arial" charset="0"/>
                <a:ea typeface="新細明體" charset="-120"/>
                <a:cs typeface="Arial" charset="0"/>
              </a:rPr>
            </a:br>
            <a:r>
              <a:rPr lang="zh-TW" altLang="en-US" smtClean="0">
                <a:solidFill>
                  <a:srgbClr val="FFFFFF"/>
                </a:solidFill>
                <a:latin typeface="Arial" charset="0"/>
                <a:ea typeface="新細明體" charset="-120"/>
                <a:cs typeface="Arial" charset="0"/>
              </a:rPr>
              <a:t>以最少的力，做最大的事。</a:t>
            </a:r>
            <a:endParaRPr lang="zh-TW" altLang="en-US" b="1" smtClean="0">
              <a:solidFill>
                <a:srgbClr val="FFFFFF"/>
              </a:solidFill>
              <a:latin typeface="Arial" charset="0"/>
              <a:ea typeface="新細明體" charset="-120"/>
              <a:cs typeface="Arial" charset="0"/>
            </a:endParaRPr>
          </a:p>
        </p:txBody>
      </p:sp>
      <p:sp>
        <p:nvSpPr>
          <p:cNvPr id="49155" name="文字版面配置區 2"/>
          <p:cNvSpPr>
            <a:spLocks noGrp="1"/>
          </p:cNvSpPr>
          <p:nvPr>
            <p:ph type="body" idx="1"/>
          </p:nvPr>
        </p:nvSpPr>
        <p:spPr>
          <a:xfrm>
            <a:off x="457200" y="1600200"/>
            <a:ext cx="8229600" cy="4967288"/>
          </a:xfrm>
        </p:spPr>
        <p:txBody>
          <a:bodyPr/>
          <a:lstStyle/>
          <a:p>
            <a:pPr marL="342900" indent="-342900" eaLnBrk="1" hangingPunct="1">
              <a:spcBef>
                <a:spcPts val="600"/>
              </a:spcBef>
              <a:buClr>
                <a:srgbClr val="000000"/>
              </a:buClr>
              <a:buSzPct val="167000"/>
              <a:buFontTx/>
              <a:buChar char="•"/>
            </a:pPr>
            <a:r>
              <a:rPr lang="zh-TW" altLang="en-US" sz="2800" smtClean="0">
                <a:latin typeface="Arial" charset="0"/>
                <a:ea typeface="新細明體" charset="-120"/>
                <a:cs typeface="Arial" charset="0"/>
              </a:rPr>
              <a:t>下班就不處理公事。正常生活，正常工作，正常休假。</a:t>
            </a:r>
            <a:r>
              <a:rPr lang="en-US" altLang="zh-TW" sz="2800" smtClean="0">
                <a:latin typeface="Arial" charset="0"/>
                <a:ea typeface="新細明體" charset="-120"/>
                <a:cs typeface="Arial" charset="0"/>
              </a:rPr>
              <a:t> p.58</a:t>
            </a:r>
            <a:endParaRPr lang="zh-TW" altLang="en-US" sz="2800" smtClean="0">
              <a:latin typeface="Arial" charset="0"/>
              <a:ea typeface="新細明體" charset="-120"/>
              <a:cs typeface="Arial" charset="0"/>
            </a:endParaRPr>
          </a:p>
          <a:p>
            <a:pPr marL="342900" indent="-342900" eaLnBrk="1" hangingPunct="1">
              <a:spcBef>
                <a:spcPts val="600"/>
              </a:spcBef>
              <a:buClr>
                <a:srgbClr val="000000"/>
              </a:buClr>
              <a:buSzPct val="167000"/>
              <a:buFontTx/>
              <a:buChar char="•"/>
            </a:pPr>
            <a:r>
              <a:rPr lang="zh-TW" altLang="en-US" sz="2800" smtClean="0">
                <a:latin typeface="Arial" charset="0"/>
                <a:ea typeface="新細明體" charset="-120"/>
                <a:cs typeface="Arial" charset="0"/>
              </a:rPr>
              <a:t>計畫型做事，長遠式思考（</a:t>
            </a:r>
            <a:r>
              <a:rPr lang="en-US" altLang="zh-TW" sz="2800" smtClean="0">
                <a:latin typeface="Arial" charset="0"/>
                <a:ea typeface="新細明體" charset="-120"/>
                <a:cs typeface="Arial" charset="0"/>
              </a:rPr>
              <a:t>p.61</a:t>
            </a:r>
            <a:r>
              <a:rPr lang="zh-TW" altLang="en-US" sz="2800" smtClean="0">
                <a:latin typeface="Arial" charset="0"/>
                <a:ea typeface="新細明體" charset="-120"/>
                <a:cs typeface="Arial" charset="0"/>
              </a:rPr>
              <a:t>）。</a:t>
            </a:r>
            <a:r>
              <a:rPr lang="en-US" altLang="zh-TW" sz="2800" smtClean="0">
                <a:latin typeface="Arial" charset="0"/>
                <a:ea typeface="新細明體" charset="-120"/>
                <a:cs typeface="Arial" charset="0"/>
                <a:hlinkClick r:id="rId3"/>
              </a:rPr>
              <a:t>Laituri</a:t>
            </a:r>
            <a:r>
              <a:rPr lang="zh-TW" altLang="en-US" sz="2800" smtClean="0">
                <a:latin typeface="Arial" charset="0"/>
                <a:ea typeface="新細明體" charset="-120"/>
                <a:cs typeface="Arial" charset="0"/>
              </a:rPr>
              <a:t>：</a:t>
            </a:r>
            <a:r>
              <a:rPr lang="en-US" altLang="zh-TW" sz="2800" smtClean="0">
                <a:latin typeface="Arial" charset="0"/>
                <a:ea typeface="新細明體" charset="-120"/>
                <a:cs typeface="Arial" charset="0"/>
              </a:rPr>
              <a:t> Helsinki Horizon 2030</a:t>
            </a:r>
            <a:r>
              <a:rPr lang="zh-TW" altLang="en-US" sz="2800" smtClean="0">
                <a:latin typeface="Arial" charset="0"/>
                <a:ea typeface="新細明體" charset="-120"/>
                <a:cs typeface="Arial" charset="0"/>
              </a:rPr>
              <a:t>。 </a:t>
            </a:r>
            <a:r>
              <a:rPr lang="en-US" altLang="zh-TW" sz="2800" smtClean="0">
                <a:latin typeface="Arial" charset="0"/>
                <a:ea typeface="新細明體" charset="-120"/>
                <a:cs typeface="Arial" charset="0"/>
                <a:hlinkClick r:id="rId4"/>
              </a:rPr>
              <a:t>Departure 2093 - five visions of future flying</a:t>
            </a:r>
            <a:r>
              <a:rPr lang="zh-TW" altLang="en-US" sz="2800" smtClean="0">
                <a:latin typeface="Arial" charset="0"/>
                <a:ea typeface="新細明體" charset="-120"/>
                <a:cs typeface="Arial" charset="0"/>
              </a:rPr>
              <a:t>。</a:t>
            </a:r>
            <a:endParaRPr lang="en-US" altLang="zh-TW" sz="2800" smtClean="0">
              <a:latin typeface="Arial" charset="0"/>
              <a:ea typeface="新細明體" charset="-120"/>
              <a:cs typeface="Arial" charset="0"/>
            </a:endParaRPr>
          </a:p>
          <a:p>
            <a:pPr marL="342900" indent="-342900" eaLnBrk="1" hangingPunct="1">
              <a:spcBef>
                <a:spcPts val="600"/>
              </a:spcBef>
              <a:buClr>
                <a:srgbClr val="000000"/>
              </a:buClr>
              <a:buSzPct val="167000"/>
              <a:buFontTx/>
              <a:buChar char="•"/>
            </a:pPr>
            <a:r>
              <a:rPr lang="zh-TW" altLang="en-US" sz="2800" smtClean="0">
                <a:latin typeface="Arial" charset="0"/>
                <a:ea typeface="新細明體" charset="-120"/>
                <a:cs typeface="Arial" charset="0"/>
              </a:rPr>
              <a:t>「競爭力」應該是一種以全民健康成長為基礎的國力建構而不是要大家從小犧牲奉獻的扭曲。 </a:t>
            </a:r>
            <a:r>
              <a:rPr lang="en-US" altLang="zh-TW" sz="2800" smtClean="0">
                <a:latin typeface="Arial" charset="0"/>
                <a:ea typeface="新細明體" charset="-120"/>
                <a:cs typeface="Arial" charset="0"/>
              </a:rPr>
              <a:t>p.61</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標題 1"/>
          <p:cNvSpPr>
            <a:spLocks noGrp="1"/>
          </p:cNvSpPr>
          <p:nvPr>
            <p:ph type="title"/>
          </p:nvPr>
        </p:nvSpPr>
        <p:spPr>
          <a:xfrm>
            <a:off x="457200" y="274638"/>
            <a:ext cx="8229600" cy="1143000"/>
          </a:xfrm>
        </p:spPr>
        <p:txBody>
          <a:bodyPr/>
          <a:lstStyle/>
          <a:p>
            <a:pPr indent="228600" eaLnBrk="1" hangingPunct="1">
              <a:buClr>
                <a:srgbClr val="FFFFFF"/>
              </a:buClr>
            </a:pPr>
            <a:r>
              <a:rPr lang="zh-TW" altLang="en-US" b="1" dirty="0" smtClean="0">
                <a:solidFill>
                  <a:srgbClr val="FFFFFF"/>
                </a:solidFill>
                <a:latin typeface="Arial" charset="0"/>
                <a:ea typeface="新細明體" charset="-120"/>
                <a:cs typeface="Arial" charset="0"/>
              </a:rPr>
              <a:t>信任─社會最重要的資產</a:t>
            </a:r>
          </a:p>
        </p:txBody>
      </p:sp>
      <p:sp>
        <p:nvSpPr>
          <p:cNvPr id="50179" name="文字版面配置區 2"/>
          <p:cNvSpPr>
            <a:spLocks noGrp="1"/>
          </p:cNvSpPr>
          <p:nvPr>
            <p:ph type="body" idx="1"/>
          </p:nvPr>
        </p:nvSpPr>
        <p:spPr>
          <a:xfrm>
            <a:off x="457200" y="1600200"/>
            <a:ext cx="8229600" cy="4967288"/>
          </a:xfrm>
        </p:spPr>
        <p:txBody>
          <a:bodyPr/>
          <a:lstStyle/>
          <a:p>
            <a:pPr marL="342900" indent="-342900" eaLnBrk="1" hangingPunct="1">
              <a:spcBef>
                <a:spcPts val="600"/>
              </a:spcBef>
              <a:buClr>
                <a:srgbClr val="000000"/>
              </a:buClr>
              <a:buSzPct val="167000"/>
              <a:buFontTx/>
              <a:buChar char="•"/>
            </a:pPr>
            <a:r>
              <a:rPr lang="zh-TW" altLang="en-US" sz="3000" smtClean="0">
                <a:latin typeface="Arial" charset="0"/>
                <a:ea typeface="新細明體" charset="-120"/>
                <a:cs typeface="Arial" charset="0"/>
              </a:rPr>
              <a:t>公共運輸、教育、圖書館、身分證</a:t>
            </a:r>
            <a:endParaRPr lang="en-US" altLang="zh-TW" sz="3000" smtClean="0">
              <a:latin typeface="Arial" charset="0"/>
              <a:ea typeface="新細明體" charset="-120"/>
              <a:cs typeface="Arial" charset="0"/>
            </a:endParaRPr>
          </a:p>
          <a:p>
            <a:pPr marL="342900" indent="-342900" eaLnBrk="1" hangingPunct="1">
              <a:spcBef>
                <a:spcPts val="600"/>
              </a:spcBef>
              <a:buClr>
                <a:srgbClr val="000000"/>
              </a:buClr>
              <a:buSzPct val="167000"/>
              <a:buFontTx/>
              <a:buChar char="•"/>
            </a:pPr>
            <a:r>
              <a:rPr lang="zh-TW" altLang="en-US" sz="3000" smtClean="0">
                <a:latin typeface="Arial" charset="0"/>
                <a:ea typeface="新細明體" charset="-120"/>
                <a:cs typeface="Arial" charset="0"/>
              </a:rPr>
              <a:t>政府與人民、政府與政府</a:t>
            </a:r>
            <a:endParaRPr lang="en-US" altLang="zh-TW" sz="3000" smtClean="0">
              <a:latin typeface="Arial" charset="0"/>
              <a:ea typeface="新細明體" charset="-120"/>
              <a:cs typeface="Arial" charset="0"/>
            </a:endParaRPr>
          </a:p>
          <a:p>
            <a:pPr marL="342900" indent="-342900" eaLnBrk="1" hangingPunct="1">
              <a:spcBef>
                <a:spcPts val="600"/>
              </a:spcBef>
              <a:buClr>
                <a:srgbClr val="000000"/>
              </a:buClr>
              <a:buSzPct val="167000"/>
              <a:buFontTx/>
              <a:buChar char="•"/>
            </a:pPr>
            <a:r>
              <a:rPr lang="zh-TW" altLang="en-US" sz="3000" smtClean="0">
                <a:latin typeface="Arial" charset="0"/>
                <a:ea typeface="新細明體" charset="-120"/>
                <a:cs typeface="Arial" charset="0"/>
              </a:rPr>
              <a:t>因為信任，少了不必要的檢核、防弊措施，使得各項交易</a:t>
            </a:r>
            <a:r>
              <a:rPr lang="en-US" altLang="zh-TW" sz="3000" smtClean="0">
                <a:latin typeface="Arial" charset="0"/>
                <a:ea typeface="新細明體" charset="-120"/>
                <a:cs typeface="Arial" charset="0"/>
              </a:rPr>
              <a:t>/</a:t>
            </a:r>
            <a:r>
              <a:rPr lang="zh-TW" altLang="en-US" sz="3000" smtClean="0">
                <a:latin typeface="Arial" charset="0"/>
                <a:ea typeface="新細明體" charset="-120"/>
                <a:cs typeface="Arial" charset="0"/>
              </a:rPr>
              <a:t>互動順暢、有效率。</a:t>
            </a:r>
            <a:endParaRPr lang="en-US" altLang="zh-TW" sz="3000" smtClean="0">
              <a:latin typeface="Arial" charset="0"/>
              <a:ea typeface="新細明體" charset="-120"/>
              <a:cs typeface="Arial" charset="0"/>
            </a:endParaRPr>
          </a:p>
          <a:p>
            <a:pPr marL="342900" indent="-342900" eaLnBrk="1" hangingPunct="1">
              <a:spcBef>
                <a:spcPts val="600"/>
              </a:spcBef>
              <a:buClr>
                <a:srgbClr val="000000"/>
              </a:buClr>
              <a:buSzPct val="167000"/>
              <a:buFontTx/>
              <a:buChar char="•"/>
            </a:pPr>
            <a:r>
              <a:rPr lang="zh-TW" altLang="en-US" sz="3000" smtClean="0">
                <a:latin typeface="Arial" charset="0"/>
                <a:ea typeface="新細明體" charset="-120"/>
                <a:cs typeface="Arial" charset="0"/>
              </a:rPr>
              <a:t>因為信任，促進合作。</a:t>
            </a:r>
            <a:endParaRPr lang="en-US" altLang="zh-TW" sz="3000" smtClean="0">
              <a:latin typeface="Arial" charset="0"/>
              <a:ea typeface="新細明體" charset="-120"/>
              <a:cs typeface="Arial" charset="0"/>
            </a:endParaRPr>
          </a:p>
          <a:p>
            <a:pPr marL="342900" indent="-342900" eaLnBrk="1" hangingPunct="1">
              <a:spcBef>
                <a:spcPts val="600"/>
              </a:spcBef>
              <a:buClr>
                <a:srgbClr val="000000"/>
              </a:buClr>
              <a:buSzPct val="167000"/>
              <a:buFontTx/>
              <a:buChar char="•"/>
            </a:pPr>
            <a:r>
              <a:rPr lang="zh-TW" altLang="en-US" sz="3000" smtClean="0">
                <a:latin typeface="Arial" charset="0"/>
                <a:ea typeface="新細明體" charset="-120"/>
                <a:cs typeface="Arial" charset="0"/>
              </a:rPr>
              <a:t>前提─正直。</a:t>
            </a:r>
            <a:endParaRPr lang="en-US" altLang="zh-TW" sz="3000" smtClean="0">
              <a:latin typeface="Arial" charset="0"/>
              <a:ea typeface="新細明體" charset="-120"/>
              <a:cs typeface="Arial" charset="0"/>
            </a:endParaRPr>
          </a:p>
          <a:p>
            <a:pPr marL="342900" indent="-342900" eaLnBrk="1" hangingPunct="1">
              <a:spcBef>
                <a:spcPts val="600"/>
              </a:spcBef>
              <a:buClr>
                <a:srgbClr val="000000"/>
              </a:buClr>
              <a:buSzPct val="167000"/>
              <a:buFontTx/>
              <a:buChar char="•"/>
            </a:pPr>
            <a:r>
              <a:rPr lang="zh-TW" altLang="en-US" sz="3000" smtClean="0">
                <a:latin typeface="Arial" charset="0"/>
                <a:ea typeface="新細明體" charset="-120"/>
                <a:cs typeface="Arial" charset="0"/>
              </a:rPr>
              <a:t>「人憨，社會巧」</a:t>
            </a:r>
            <a:r>
              <a:rPr lang="en-US" altLang="zh-TW" sz="3000" smtClean="0">
                <a:latin typeface="Arial" charset="0"/>
                <a:ea typeface="新細明體" charset="-120"/>
                <a:cs typeface="Arial" charset="0"/>
              </a:rPr>
              <a:t>v</a:t>
            </a:r>
            <a:r>
              <a:rPr lang="zh-TW" altLang="en-US" sz="3000" smtClean="0">
                <a:latin typeface="Arial" charset="0"/>
                <a:ea typeface="新細明體" charset="-120"/>
                <a:cs typeface="Arial" charset="0"/>
              </a:rPr>
              <a:t>「人巧，社會憨」</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descr="nordic.jpg"/>
          <p:cNvPicPr>
            <a:picLocks noChangeAspect="1"/>
          </p:cNvPicPr>
          <p:nvPr/>
        </p:nvPicPr>
        <p:blipFill>
          <a:blip r:embed="rId2"/>
          <a:stretch>
            <a:fillRect/>
          </a:stretch>
        </p:blipFill>
        <p:spPr>
          <a:xfrm>
            <a:off x="309562" y="633412"/>
            <a:ext cx="8524875" cy="5591175"/>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b="1" dirty="0" smtClean="0">
                <a:solidFill>
                  <a:srgbClr val="FFFFFF"/>
                </a:solidFill>
                <a:latin typeface="Arial" charset="0"/>
                <a:ea typeface="新細明體" charset="-120"/>
                <a:cs typeface="Arial" charset="0"/>
              </a:rPr>
              <a:t>存在的層次</a:t>
            </a:r>
            <a:endParaRPr lang="zh-TW" altLang="en-US" dirty="0"/>
          </a:p>
        </p:txBody>
      </p:sp>
      <p:sp>
        <p:nvSpPr>
          <p:cNvPr id="3" name="文字版面配置區 2"/>
          <p:cNvSpPr>
            <a:spLocks noGrp="1"/>
          </p:cNvSpPr>
          <p:nvPr>
            <p:ph type="body" idx="1"/>
          </p:nvPr>
        </p:nvSpPr>
        <p:spPr/>
        <p:txBody>
          <a:bodyPr/>
          <a:lstStyle/>
          <a:p>
            <a:endParaRPr lang="zh-TW" altLang="en-US" dirty="0"/>
          </a:p>
        </p:txBody>
      </p:sp>
      <p:graphicFrame>
        <p:nvGraphicFramePr>
          <p:cNvPr id="4" name="表格 3"/>
          <p:cNvGraphicFramePr>
            <a:graphicFrameLocks noGrp="1"/>
          </p:cNvGraphicFramePr>
          <p:nvPr/>
        </p:nvGraphicFramePr>
        <p:xfrm>
          <a:off x="1475656" y="2276872"/>
          <a:ext cx="6096000" cy="3640440"/>
        </p:xfrm>
        <a:graphic>
          <a:graphicData uri="http://schemas.openxmlformats.org/drawingml/2006/table">
            <a:tbl>
              <a:tblPr firstRow="1" bandRow="1"/>
              <a:tblGrid>
                <a:gridCol w="2032000"/>
                <a:gridCol w="2032000"/>
                <a:gridCol w="2032000"/>
              </a:tblGrid>
              <a:tr h="910110">
                <a:tc>
                  <a:txBody>
                    <a:bodyPr/>
                    <a:lstStyle/>
                    <a:p>
                      <a:endParaRPr lang="zh-TW" altLang="en-US" sz="3600" dirty="0"/>
                    </a:p>
                  </a:txBody>
                  <a:tcPr anchor="ctr">
                    <a:lnL w="12700" cmpd="sng">
                      <a:noFill/>
                      <a:prstDash val="solid"/>
                    </a:lnL>
                    <a:lnR w="12700" cap="flat" cmpd="sng" algn="ctr">
                      <a:solidFill>
                        <a:schemeClr val="tx1"/>
                      </a:solidFill>
                      <a:prstDash val="solid"/>
                      <a:round/>
                      <a:headEnd type="none" w="med" len="med"/>
                      <a:tailEnd type="none" w="med" len="me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algn="ctr"/>
                      <a:r>
                        <a:rPr lang="zh-TW" altLang="en-US" sz="3600" b="1" dirty="0" smtClean="0"/>
                        <a:t>生命</a:t>
                      </a:r>
                      <a:endParaRPr lang="zh-TW" altLang="en-US" sz="36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TW" altLang="en-US" sz="3600"/>
                    </a:p>
                  </a:txBody>
                  <a:tcPr anchor="ctr">
                    <a:lnL w="12700" cap="flat" cmpd="sng" algn="ctr">
                      <a:solidFill>
                        <a:schemeClr val="tx1"/>
                      </a:solidFill>
                      <a:prstDash val="solid"/>
                      <a:round/>
                      <a:headEnd type="none" w="med" len="med"/>
                      <a:tailEnd type="none" w="med" len="me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r>
              <a:tr h="910110">
                <a:tc>
                  <a:txBody>
                    <a:bodyPr/>
                    <a:lstStyle/>
                    <a:p>
                      <a:endParaRPr lang="zh-TW" altLang="en-US" sz="3600" dirty="0"/>
                    </a:p>
                  </a:txBody>
                  <a:tcPr anchor="ctr">
                    <a:lnL w="12700" cmpd="sng">
                      <a:noFill/>
                      <a:prstDash val="solid"/>
                    </a:lnL>
                    <a:lnR w="12700" cap="flat" cmpd="sng" algn="ctr">
                      <a:solidFill>
                        <a:schemeClr val="tx1"/>
                      </a:solidFill>
                      <a:prstDash val="solid"/>
                      <a:round/>
                      <a:headEnd type="none" w="med" len="med"/>
                      <a:tailEnd type="none" w="med" len="me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algn="ctr"/>
                      <a:r>
                        <a:rPr lang="zh-TW" altLang="en-US" sz="3600" b="1" dirty="0" smtClean="0"/>
                        <a:t>生活</a:t>
                      </a:r>
                      <a:endParaRPr lang="zh-TW" altLang="en-US" sz="36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zh-TW" altLang="en-US" sz="3600" dirty="0" smtClean="0"/>
                        <a:t>←芬蘭</a:t>
                      </a:r>
                      <a:endParaRPr lang="zh-TW" altLang="en-US" sz="3600" dirty="0"/>
                    </a:p>
                  </a:txBody>
                  <a:tcPr anchor="ctr">
                    <a:lnL w="12700" cap="flat" cmpd="sng" algn="ctr">
                      <a:solidFill>
                        <a:schemeClr val="tx1"/>
                      </a:solidFill>
                      <a:prstDash val="solid"/>
                      <a:round/>
                      <a:headEnd type="none" w="med" len="med"/>
                      <a:tailEnd type="none" w="med" len="me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r>
              <a:tr h="910110">
                <a:tc>
                  <a:txBody>
                    <a:bodyPr/>
                    <a:lstStyle/>
                    <a:p>
                      <a:pPr algn="r"/>
                      <a:r>
                        <a:rPr lang="zh-TW" altLang="en-US" sz="3600" dirty="0" smtClean="0"/>
                        <a:t>台灣→</a:t>
                      </a:r>
                      <a:endParaRPr lang="zh-TW" altLang="en-US" sz="3600" dirty="0"/>
                    </a:p>
                  </a:txBody>
                  <a:tcPr anchor="ctr">
                    <a:lnL w="12700" cmpd="sng">
                      <a:noFill/>
                      <a:prstDash val="solid"/>
                    </a:lnL>
                    <a:lnR w="12700" cap="flat" cmpd="sng" algn="ctr">
                      <a:solidFill>
                        <a:schemeClr val="tx1"/>
                      </a:solidFill>
                      <a:prstDash val="solid"/>
                      <a:round/>
                      <a:headEnd type="none" w="med" len="med"/>
                      <a:tailEnd type="none" w="med" len="me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algn="ctr"/>
                      <a:r>
                        <a:rPr lang="zh-TW" altLang="en-US" sz="3600" b="1" dirty="0" smtClean="0"/>
                        <a:t>生計</a:t>
                      </a:r>
                      <a:endParaRPr lang="zh-TW" altLang="en-US" sz="36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TW" altLang="en-US" sz="3600" dirty="0"/>
                    </a:p>
                  </a:txBody>
                  <a:tcPr anchor="ctr">
                    <a:lnL w="12700" cap="flat" cmpd="sng" algn="ctr">
                      <a:solidFill>
                        <a:schemeClr val="tx1"/>
                      </a:solidFill>
                      <a:prstDash val="solid"/>
                      <a:round/>
                      <a:headEnd type="none" w="med" len="med"/>
                      <a:tailEnd type="none" w="med" len="me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r>
              <a:tr h="910110">
                <a:tc>
                  <a:txBody>
                    <a:bodyPr/>
                    <a:lstStyle/>
                    <a:p>
                      <a:endParaRPr lang="zh-TW" altLang="en-US" sz="3600" dirty="0"/>
                    </a:p>
                  </a:txBody>
                  <a:tcPr anchor="ctr">
                    <a:lnL w="12700" cmpd="sng">
                      <a:noFill/>
                      <a:prstDash val="solid"/>
                    </a:lnL>
                    <a:lnR w="12700" cap="flat" cmpd="sng" algn="ctr">
                      <a:solidFill>
                        <a:schemeClr val="tx1"/>
                      </a:solidFill>
                      <a:prstDash val="solid"/>
                      <a:round/>
                      <a:headEnd type="none" w="med" len="med"/>
                      <a:tailEnd type="none" w="med" len="me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algn="ctr"/>
                      <a:r>
                        <a:rPr lang="zh-TW" altLang="en-US" sz="3600" b="1" dirty="0" smtClean="0"/>
                        <a:t>生存</a:t>
                      </a:r>
                      <a:endParaRPr lang="zh-TW" altLang="en-US" sz="36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TW" altLang="en-US" sz="3600" dirty="0"/>
                    </a:p>
                  </a:txBody>
                  <a:tcPr anchor="ctr">
                    <a:lnL w="12700" cap="flat" cmpd="sng" algn="ctr">
                      <a:solidFill>
                        <a:schemeClr val="tx1"/>
                      </a:solidFill>
                      <a:prstDash val="solid"/>
                      <a:round/>
                      <a:headEnd type="none" w="med" len="med"/>
                      <a:tailEnd type="none" w="med" len="me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矩形 2"/>
          <p:cNvSpPr>
            <a:spLocks noChangeArrowheads="1"/>
          </p:cNvSpPr>
          <p:nvPr/>
        </p:nvSpPr>
        <p:spPr bwMode="auto">
          <a:xfrm>
            <a:off x="755650" y="1773238"/>
            <a:ext cx="7920038" cy="2554287"/>
          </a:xfrm>
          <a:prstGeom prst="rect">
            <a:avLst/>
          </a:prstGeom>
          <a:noFill/>
          <a:ln w="9525">
            <a:noFill/>
            <a:miter lim="800000"/>
            <a:headEnd/>
            <a:tailEnd/>
          </a:ln>
        </p:spPr>
        <p:txBody>
          <a:bodyPr>
            <a:spAutoFit/>
          </a:bodyPr>
          <a:lstStyle/>
          <a:p>
            <a:pPr indent="228600">
              <a:buClr>
                <a:srgbClr val="FFFFFF"/>
              </a:buClr>
              <a:buSzPct val="100000"/>
            </a:pPr>
            <a:r>
              <a:rPr lang="zh-TW" altLang="en-US" sz="3200" b="1">
                <a:solidFill>
                  <a:srgbClr val="FFFFFF"/>
                </a:solidFill>
              </a:rPr>
              <a:t/>
            </a:r>
            <a:br>
              <a:rPr lang="zh-TW" altLang="en-US" sz="3200" b="1">
                <a:solidFill>
                  <a:srgbClr val="FFFFFF"/>
                </a:solidFill>
              </a:rPr>
            </a:br>
            <a:r>
              <a:rPr lang="zh-TW" altLang="en-US" sz="3200" b="1">
                <a:solidFill>
                  <a:srgbClr val="FFFFFF"/>
                </a:solidFill>
              </a:rPr>
              <a:t>「芬蘭就如同一本最生動貼切的勵志書，也是一個孤獨行走自己道路的最特別範例。</a:t>
            </a:r>
            <a:r>
              <a:rPr lang="en-US" altLang="zh-TW" sz="3200" b="1">
                <a:solidFill>
                  <a:srgbClr val="FFFFFF"/>
                </a:solidFill>
              </a:rPr>
              <a:t>…</a:t>
            </a:r>
            <a:r>
              <a:rPr lang="zh-TW" altLang="en-US" sz="3200" b="1">
                <a:solidFill>
                  <a:srgbClr val="FFFFFF"/>
                </a:solidFill>
              </a:rPr>
              <a:t>這個苦寒之地如何徐圖再起的艱辛歷程</a:t>
            </a:r>
            <a:r>
              <a:rPr lang="en-US" altLang="zh-TW" sz="3200" b="1">
                <a:solidFill>
                  <a:srgbClr val="FFFFFF"/>
                </a:solidFill>
              </a:rPr>
              <a:t>…</a:t>
            </a:r>
            <a:r>
              <a:rPr lang="zh-TW" altLang="en-US" sz="3200" b="1">
                <a:solidFill>
                  <a:srgbClr val="FFFFFF"/>
                </a:solidFill>
              </a:rPr>
              <a:t>」 </a:t>
            </a:r>
            <a:r>
              <a:rPr lang="en-US" altLang="zh-TW" sz="3200" b="1">
                <a:solidFill>
                  <a:srgbClr val="FFFFFF"/>
                </a:solidFill>
              </a:rPr>
              <a:t>p.30</a:t>
            </a:r>
            <a:endParaRPr lang="zh-TW" altLang="en-US" sz="3200" b="1">
              <a:solidFill>
                <a:srgbClr val="FFFFFF"/>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矩形 2"/>
          <p:cNvSpPr>
            <a:spLocks noChangeArrowheads="1"/>
          </p:cNvSpPr>
          <p:nvPr/>
        </p:nvSpPr>
        <p:spPr bwMode="auto">
          <a:xfrm>
            <a:off x="755650" y="1773238"/>
            <a:ext cx="7920038" cy="2554287"/>
          </a:xfrm>
          <a:prstGeom prst="rect">
            <a:avLst/>
          </a:prstGeom>
          <a:noFill/>
          <a:ln w="9525">
            <a:noFill/>
            <a:miter lim="800000"/>
            <a:headEnd/>
            <a:tailEnd/>
          </a:ln>
        </p:spPr>
        <p:txBody>
          <a:bodyPr>
            <a:spAutoFit/>
          </a:bodyPr>
          <a:lstStyle/>
          <a:p>
            <a:pPr indent="228600" algn="ctr">
              <a:buClr>
                <a:srgbClr val="FFFFFF"/>
              </a:buClr>
              <a:buSzPct val="100000"/>
            </a:pPr>
            <a:r>
              <a:rPr lang="zh-TW" altLang="en-US" sz="4800" b="1">
                <a:solidFill>
                  <a:srgbClr val="FFFFFF"/>
                </a:solidFill>
              </a:rPr>
              <a:t>人類文化 世界和平</a:t>
            </a:r>
            <a:endParaRPr lang="en-US" altLang="zh-TW" sz="4800" b="1">
              <a:solidFill>
                <a:srgbClr val="FFFFFF"/>
              </a:solidFill>
            </a:endParaRPr>
          </a:p>
          <a:p>
            <a:pPr indent="228600" algn="ctr">
              <a:buClr>
                <a:srgbClr val="FFFFFF"/>
              </a:buClr>
              <a:buSzPct val="100000"/>
            </a:pPr>
            <a:r>
              <a:rPr lang="zh-TW" altLang="en-US" sz="4800" b="1">
                <a:solidFill>
                  <a:srgbClr val="FFFFFF"/>
                </a:solidFill>
              </a:rPr>
              <a:t>國民向前 貢獻才能</a:t>
            </a:r>
            <a:endParaRPr lang="en-US" altLang="zh-TW" sz="4800" b="1">
              <a:solidFill>
                <a:srgbClr val="FFFFFF"/>
              </a:solidFill>
            </a:endParaRPr>
          </a:p>
          <a:p>
            <a:pPr indent="228600" algn="ctr">
              <a:buClr>
                <a:srgbClr val="FFFFFF"/>
              </a:buClr>
              <a:buSzPct val="100000"/>
            </a:pPr>
            <a:endParaRPr lang="en-US" altLang="zh-TW" sz="3200" b="1">
              <a:solidFill>
                <a:srgbClr val="FFFFFF"/>
              </a:solidFill>
            </a:endParaRPr>
          </a:p>
          <a:p>
            <a:pPr indent="228600" algn="r">
              <a:buClr>
                <a:srgbClr val="FFFFFF"/>
              </a:buClr>
              <a:buSzPct val="100000"/>
            </a:pPr>
            <a:r>
              <a:rPr lang="zh-TW" altLang="en-US" sz="3200" b="1">
                <a:solidFill>
                  <a:srgbClr val="FFFFFF"/>
                </a:solidFill>
              </a:rPr>
              <a:t>─</a:t>
            </a:r>
            <a:r>
              <a:rPr lang="en-US" altLang="zh-TW" sz="3200" b="1">
                <a:solidFill>
                  <a:srgbClr val="FFFFFF"/>
                </a:solidFill>
              </a:rPr>
              <a:t>《</a:t>
            </a:r>
            <a:r>
              <a:rPr lang="zh-TW" altLang="en-US" sz="3200" b="1">
                <a:solidFill>
                  <a:srgbClr val="FFFFFF"/>
                </a:solidFill>
              </a:rPr>
              <a:t>台灣翠青</a:t>
            </a:r>
            <a:r>
              <a:rPr lang="en-US" altLang="zh-TW" sz="3200" b="1">
                <a:solidFill>
                  <a:srgbClr val="FFFFFF"/>
                </a:solidFill>
              </a:rPr>
              <a:t>》</a:t>
            </a:r>
            <a:r>
              <a:rPr lang="zh-TW" altLang="en-US" sz="3200" b="1">
                <a:solidFill>
                  <a:srgbClr val="FFFFFF"/>
                </a:solidFill>
              </a:rPr>
              <a:t>，鄭兒玉</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矩形 1"/>
          <p:cNvSpPr>
            <a:spLocks noChangeArrowheads="1"/>
          </p:cNvSpPr>
          <p:nvPr/>
        </p:nvSpPr>
        <p:spPr bwMode="auto">
          <a:xfrm>
            <a:off x="827584" y="2060848"/>
            <a:ext cx="7416824" cy="2308324"/>
          </a:xfrm>
          <a:prstGeom prst="rect">
            <a:avLst/>
          </a:prstGeom>
          <a:noFill/>
          <a:ln w="9525">
            <a:noFill/>
            <a:miter lim="800000"/>
            <a:headEnd/>
            <a:tailEnd/>
          </a:ln>
        </p:spPr>
        <p:txBody>
          <a:bodyPr wrap="square">
            <a:spAutoFit/>
          </a:bodyPr>
          <a:lstStyle/>
          <a:p>
            <a:pPr>
              <a:buFont typeface="Arial" pitchFamily="34" charset="0"/>
              <a:buChar char="•"/>
            </a:pPr>
            <a:r>
              <a:rPr lang="zh-TW" altLang="en-US" sz="3600" b="1" dirty="0" smtClean="0">
                <a:solidFill>
                  <a:srgbClr val="FFFFFF"/>
                </a:solidFill>
              </a:rPr>
              <a:t> 芬蘭公共圖書館</a:t>
            </a:r>
            <a:r>
              <a:rPr lang="en-US" altLang="zh-TW" sz="3600" b="1" dirty="0" smtClean="0">
                <a:solidFill>
                  <a:srgbClr val="FFFFFF"/>
                </a:solidFill>
              </a:rPr>
              <a:t>IFLA</a:t>
            </a:r>
            <a:r>
              <a:rPr lang="zh-TW" altLang="en-US" sz="3600" b="1" dirty="0" smtClean="0">
                <a:solidFill>
                  <a:srgbClr val="FFFFFF"/>
                </a:solidFill>
              </a:rPr>
              <a:t>簡報：</a:t>
            </a:r>
            <a:r>
              <a:rPr lang="en-US" altLang="zh-TW" sz="3600" b="1" dirty="0" smtClean="0">
                <a:solidFill>
                  <a:srgbClr val="FFFFFF"/>
                </a:solidFill>
              </a:rPr>
              <a:t> </a:t>
            </a:r>
            <a:r>
              <a:rPr lang="en-US" altLang="zh-TW" sz="3600" b="1" dirty="0" smtClean="0">
                <a:solidFill>
                  <a:srgbClr val="FFFFFF"/>
                </a:solidFill>
                <a:hlinkClick r:id="rId2"/>
              </a:rPr>
              <a:t>http://www.libraries.fi/finnishlibraryworld/presentations/</a:t>
            </a:r>
            <a:endParaRPr lang="en-US" altLang="zh-TW" sz="3600" b="1" dirty="0" smtClean="0">
              <a:solidFill>
                <a:srgbClr val="FFFFFF"/>
              </a:solidFill>
            </a:endParaRPr>
          </a:p>
          <a:p>
            <a:pPr>
              <a:buFont typeface="Arial" pitchFamily="34" charset="0"/>
              <a:buChar char="•"/>
            </a:pPr>
            <a:r>
              <a:rPr lang="zh-TW" altLang="en-US" sz="3600" b="1" dirty="0" smtClean="0">
                <a:solidFill>
                  <a:srgbClr val="FFFFFF"/>
                </a:solidFill>
              </a:rPr>
              <a:t> 相片集：</a:t>
            </a:r>
            <a:r>
              <a:rPr lang="en-US" altLang="zh-TW" sz="3600" b="1" dirty="0" smtClean="0">
                <a:solidFill>
                  <a:srgbClr val="FFFFFF"/>
                </a:solidFill>
                <a:hlinkClick r:id="rId3"/>
              </a:rPr>
              <a:t>http</a:t>
            </a:r>
            <a:r>
              <a:rPr lang="en-US" altLang="zh-TW" sz="3600" b="1" dirty="0">
                <a:solidFill>
                  <a:srgbClr val="FFFFFF"/>
                </a:solidFill>
                <a:hlinkClick r:id="rId3"/>
              </a:rPr>
              <a:t>://</a:t>
            </a:r>
            <a:r>
              <a:rPr lang="en-US" altLang="zh-TW" sz="3600" b="1" dirty="0" smtClean="0">
                <a:solidFill>
                  <a:srgbClr val="FFFFFF"/>
                </a:solidFill>
                <a:hlinkClick r:id="rId3"/>
              </a:rPr>
              <a:t>bit.ly/Im1QRr</a:t>
            </a:r>
            <a:endParaRPr lang="en-US" altLang="zh-TW" sz="3600" b="1" dirty="0" smtClean="0">
              <a:solidFill>
                <a:srgbClr val="FFFFFF"/>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標題 1"/>
          <p:cNvSpPr>
            <a:spLocks noGrp="1"/>
          </p:cNvSpPr>
          <p:nvPr>
            <p:ph type="title"/>
          </p:nvPr>
        </p:nvSpPr>
        <p:spPr>
          <a:xfrm>
            <a:off x="457200" y="274638"/>
            <a:ext cx="8229600" cy="1143000"/>
          </a:xfrm>
        </p:spPr>
        <p:txBody>
          <a:bodyPr/>
          <a:lstStyle/>
          <a:p>
            <a:pPr indent="228600" eaLnBrk="1" hangingPunct="1">
              <a:buClr>
                <a:srgbClr val="FFFFFF"/>
              </a:buClr>
            </a:pPr>
            <a:r>
              <a:rPr lang="zh-TW" altLang="en-US" b="1" smtClean="0">
                <a:solidFill>
                  <a:srgbClr val="FFFFFF"/>
                </a:solidFill>
                <a:latin typeface="Arial" charset="0"/>
                <a:ea typeface="新細明體" charset="-120"/>
                <a:cs typeface="Arial" charset="0"/>
              </a:rPr>
              <a:t>芬蘭基本資料</a:t>
            </a:r>
          </a:p>
        </p:txBody>
      </p:sp>
      <p:sp>
        <p:nvSpPr>
          <p:cNvPr id="9219" name="文字版面配置區 2"/>
          <p:cNvSpPr>
            <a:spLocks noGrp="1"/>
          </p:cNvSpPr>
          <p:nvPr>
            <p:ph type="body" idx="1"/>
          </p:nvPr>
        </p:nvSpPr>
        <p:spPr>
          <a:xfrm>
            <a:off x="457200" y="1600200"/>
            <a:ext cx="8229600" cy="4967288"/>
          </a:xfrm>
        </p:spPr>
        <p:txBody>
          <a:bodyPr/>
          <a:lstStyle/>
          <a:p>
            <a:pPr marL="342900" indent="-342900" eaLnBrk="1" hangingPunct="1">
              <a:spcBef>
                <a:spcPts val="600"/>
              </a:spcBef>
              <a:buClr>
                <a:srgbClr val="000000"/>
              </a:buClr>
              <a:buSzPct val="167000"/>
              <a:buFontTx/>
              <a:buChar char="•"/>
            </a:pPr>
            <a:r>
              <a:rPr lang="zh-TW" altLang="en-US" sz="3000" dirty="0" smtClean="0">
                <a:latin typeface="Arial" charset="0"/>
                <a:ea typeface="新細明體" charset="-120"/>
                <a:cs typeface="Arial" charset="0"/>
              </a:rPr>
              <a:t>面積：</a:t>
            </a:r>
            <a:r>
              <a:rPr lang="en-US" altLang="zh-TW" sz="3000" dirty="0" smtClean="0">
                <a:latin typeface="Arial" charset="0"/>
                <a:ea typeface="新細明體" charset="-120"/>
                <a:cs typeface="Arial" charset="0"/>
              </a:rPr>
              <a:t>303,815</a:t>
            </a:r>
            <a:r>
              <a:rPr lang="zh-TW" altLang="en-US" sz="3000" dirty="0" smtClean="0">
                <a:latin typeface="Arial" charset="0"/>
                <a:ea typeface="新細明體" charset="-120"/>
                <a:cs typeface="Arial" charset="0"/>
              </a:rPr>
              <a:t>平方公里</a:t>
            </a:r>
            <a:endParaRPr lang="en-US" altLang="zh-TW" sz="3000" dirty="0" smtClean="0">
              <a:latin typeface="Arial" charset="0"/>
              <a:ea typeface="新細明體" charset="-120"/>
              <a:cs typeface="Arial" charset="0"/>
            </a:endParaRPr>
          </a:p>
          <a:p>
            <a:pPr marL="342900" indent="-342900" eaLnBrk="1" hangingPunct="1">
              <a:spcBef>
                <a:spcPts val="600"/>
              </a:spcBef>
              <a:buClr>
                <a:srgbClr val="000000"/>
              </a:buClr>
              <a:buSzPct val="167000"/>
              <a:buFontTx/>
              <a:buChar char="•"/>
            </a:pPr>
            <a:r>
              <a:rPr lang="zh-TW" altLang="en-US" sz="3000" dirty="0" smtClean="0">
                <a:latin typeface="Arial" charset="0"/>
                <a:ea typeface="新細明體" charset="-120"/>
                <a:cs typeface="Arial" charset="0"/>
              </a:rPr>
              <a:t>人口：</a:t>
            </a:r>
            <a:r>
              <a:rPr lang="en-US" altLang="zh-TW" sz="3000" dirty="0" smtClean="0">
                <a:latin typeface="Arial" charset="0"/>
                <a:ea typeface="新細明體" charset="-120"/>
                <a:cs typeface="Arial" charset="0"/>
              </a:rPr>
              <a:t>5,262,930</a:t>
            </a:r>
            <a:r>
              <a:rPr lang="zh-TW" altLang="en-US" sz="3000" dirty="0" smtClean="0">
                <a:latin typeface="Arial" charset="0"/>
                <a:ea typeface="新細明體" charset="-120"/>
                <a:cs typeface="Arial" charset="0"/>
              </a:rPr>
              <a:t>人 </a:t>
            </a:r>
            <a:endParaRPr lang="en-US" altLang="zh-TW" sz="3000" dirty="0" smtClean="0">
              <a:latin typeface="Arial" charset="0"/>
              <a:ea typeface="新細明體" charset="-120"/>
              <a:cs typeface="Arial" charset="0"/>
            </a:endParaRPr>
          </a:p>
          <a:p>
            <a:pPr marL="342900" indent="-342900" eaLnBrk="1" hangingPunct="1">
              <a:spcBef>
                <a:spcPts val="600"/>
              </a:spcBef>
              <a:buClr>
                <a:srgbClr val="000000"/>
              </a:buClr>
              <a:buSzPct val="167000"/>
              <a:buFontTx/>
              <a:buChar char="•"/>
            </a:pPr>
            <a:r>
              <a:rPr lang="zh-TW" altLang="en-US" sz="3000" dirty="0" smtClean="0">
                <a:latin typeface="Arial" charset="0"/>
                <a:ea typeface="新細明體" charset="-120"/>
                <a:cs typeface="Arial" charset="0"/>
              </a:rPr>
              <a:t>人口密度：</a:t>
            </a:r>
            <a:r>
              <a:rPr lang="en-US" altLang="zh-TW" sz="3000" dirty="0" smtClean="0">
                <a:latin typeface="Arial" charset="0"/>
                <a:ea typeface="新細明體" charset="-120"/>
                <a:cs typeface="Arial" charset="0"/>
              </a:rPr>
              <a:t>17</a:t>
            </a:r>
            <a:r>
              <a:rPr lang="zh-TW" altLang="en-US" sz="3000" dirty="0" smtClean="0">
                <a:latin typeface="Arial" charset="0"/>
                <a:ea typeface="新細明體" charset="-120"/>
                <a:cs typeface="Arial" charset="0"/>
              </a:rPr>
              <a:t>人</a:t>
            </a:r>
            <a:r>
              <a:rPr lang="en-US" altLang="zh-TW" sz="3000" dirty="0" smtClean="0">
                <a:latin typeface="Arial" charset="0"/>
                <a:ea typeface="新細明體" charset="-120"/>
                <a:cs typeface="Arial" charset="0"/>
              </a:rPr>
              <a:t>/</a:t>
            </a:r>
            <a:r>
              <a:rPr lang="zh-TW" altLang="en-US" sz="3000" dirty="0" smtClean="0">
                <a:latin typeface="Arial" charset="0"/>
                <a:ea typeface="新細明體" charset="-120"/>
                <a:cs typeface="Arial" charset="0"/>
              </a:rPr>
              <a:t>平方公里</a:t>
            </a:r>
            <a:endParaRPr lang="en-US" altLang="zh-TW" sz="3000" dirty="0" smtClean="0">
              <a:latin typeface="Arial" charset="0"/>
              <a:ea typeface="新細明體" charset="-120"/>
              <a:cs typeface="Arial" charset="0"/>
            </a:endParaRPr>
          </a:p>
          <a:p>
            <a:pPr marL="342900" indent="-342900" eaLnBrk="1" hangingPunct="1">
              <a:spcBef>
                <a:spcPts val="600"/>
              </a:spcBef>
              <a:buClr>
                <a:srgbClr val="000000"/>
              </a:buClr>
              <a:buSzPct val="167000"/>
              <a:buFontTx/>
              <a:buChar char="•"/>
            </a:pPr>
            <a:r>
              <a:rPr lang="en-US" altLang="zh-TW" sz="3000" dirty="0" smtClean="0">
                <a:latin typeface="Arial" charset="0"/>
                <a:ea typeface="新細明體" charset="-120"/>
                <a:cs typeface="Arial" charset="0"/>
              </a:rPr>
              <a:t>2011</a:t>
            </a:r>
            <a:r>
              <a:rPr lang="zh-TW" altLang="en-US" sz="3000" dirty="0" smtClean="0">
                <a:latin typeface="Arial" charset="0"/>
                <a:ea typeface="新細明體" charset="-120"/>
                <a:cs typeface="Arial" charset="0"/>
              </a:rPr>
              <a:t>年人均</a:t>
            </a:r>
            <a:r>
              <a:rPr lang="en-US" altLang="zh-TW" sz="3000" dirty="0" smtClean="0">
                <a:latin typeface="Arial" charset="0"/>
                <a:ea typeface="新細明體" charset="-120"/>
                <a:cs typeface="Arial" charset="0"/>
              </a:rPr>
              <a:t>GDP</a:t>
            </a:r>
            <a:r>
              <a:rPr lang="zh-TW" altLang="en-US" sz="3000" dirty="0" smtClean="0">
                <a:latin typeface="Arial" charset="0"/>
                <a:ea typeface="新細明體" charset="-120"/>
                <a:cs typeface="Arial" charset="0"/>
              </a:rPr>
              <a:t>：</a:t>
            </a:r>
            <a:r>
              <a:rPr lang="en-US" altLang="zh-TW" sz="3000" dirty="0" smtClean="0">
                <a:latin typeface="Arial" charset="0"/>
                <a:ea typeface="新細明體" charset="-120"/>
                <a:cs typeface="Arial" charset="0"/>
              </a:rPr>
              <a:t>49,365</a:t>
            </a:r>
            <a:r>
              <a:rPr lang="zh-TW" altLang="en-US" sz="3000" dirty="0" smtClean="0">
                <a:latin typeface="Arial" charset="0"/>
                <a:ea typeface="新細明體" charset="-120"/>
                <a:cs typeface="Arial" charset="0"/>
              </a:rPr>
              <a:t>美元（台灣</a:t>
            </a:r>
            <a:r>
              <a:rPr lang="en-US" altLang="zh-TW" sz="3000" dirty="0" smtClean="0">
                <a:latin typeface="Arial" charset="0"/>
                <a:ea typeface="新細明體" charset="-120"/>
                <a:cs typeface="Arial" charset="0"/>
              </a:rPr>
              <a:t>20,096</a:t>
            </a:r>
            <a:r>
              <a:rPr lang="zh-TW" altLang="en-US" sz="3000" dirty="0" smtClean="0">
                <a:latin typeface="Arial" charset="0"/>
                <a:ea typeface="新細明體" charset="-120"/>
                <a:cs typeface="Arial" charset="0"/>
              </a:rPr>
              <a:t>）</a:t>
            </a:r>
            <a:endParaRPr lang="en-US" altLang="zh-TW" sz="3000" dirty="0" smtClean="0">
              <a:latin typeface="Arial" charset="0"/>
              <a:ea typeface="新細明體" charset="-120"/>
              <a:cs typeface="Arial" charset="0"/>
            </a:endParaRPr>
          </a:p>
          <a:p>
            <a:pPr marL="342900" indent="-342900" eaLnBrk="1" hangingPunct="1">
              <a:spcBef>
                <a:spcPts val="600"/>
              </a:spcBef>
              <a:buClr>
                <a:srgbClr val="000000"/>
              </a:buClr>
              <a:buSzPct val="167000"/>
            </a:pPr>
            <a:r>
              <a:rPr lang="en-US" altLang="zh-TW" sz="3000" dirty="0" smtClean="0">
                <a:latin typeface="Arial" charset="0"/>
                <a:ea typeface="新細明體" charset="-120"/>
                <a:cs typeface="Arial" charset="0"/>
              </a:rPr>
              <a:t>	</a:t>
            </a:r>
            <a:r>
              <a:rPr lang="zh-TW" altLang="en-US" sz="3000" dirty="0" smtClean="0">
                <a:latin typeface="Arial" charset="0"/>
                <a:ea typeface="新細明體" charset="-120"/>
                <a:cs typeface="Arial" charset="0"/>
              </a:rPr>
              <a:t>購買力平價</a:t>
            </a:r>
            <a:r>
              <a:rPr lang="en-US" altLang="zh-TW" sz="3000" dirty="0" smtClean="0">
                <a:latin typeface="Arial" charset="0"/>
                <a:ea typeface="新細明體" charset="-120"/>
                <a:cs typeface="Arial" charset="0"/>
              </a:rPr>
              <a:t>GDP</a:t>
            </a:r>
            <a:r>
              <a:rPr lang="zh-TW" altLang="en-US" sz="3000" dirty="0" smtClean="0">
                <a:latin typeface="Arial" charset="0"/>
                <a:ea typeface="新細明體" charset="-120"/>
                <a:cs typeface="Arial" charset="0"/>
              </a:rPr>
              <a:t>：</a:t>
            </a:r>
            <a:r>
              <a:rPr lang="en-US" altLang="zh-TW" sz="3000" dirty="0" smtClean="0">
                <a:latin typeface="Arial" charset="0"/>
                <a:ea typeface="新細明體" charset="-120"/>
                <a:cs typeface="Arial" charset="0"/>
              </a:rPr>
              <a:t> 36,700</a:t>
            </a:r>
            <a:r>
              <a:rPr lang="zh-TW" altLang="en-US" sz="3000" dirty="0" smtClean="0">
                <a:latin typeface="Arial" charset="0"/>
                <a:ea typeface="新細明體" charset="-120"/>
                <a:cs typeface="Arial" charset="0"/>
              </a:rPr>
              <a:t>美元（台灣</a:t>
            </a:r>
            <a:r>
              <a:rPr lang="en-US" altLang="zh-TW" sz="3000" dirty="0" smtClean="0">
                <a:latin typeface="Arial" charset="0"/>
                <a:ea typeface="新細明體" charset="-120"/>
                <a:cs typeface="Arial" charset="0"/>
              </a:rPr>
              <a:t>38,200 </a:t>
            </a:r>
            <a:r>
              <a:rPr lang="zh-TW" altLang="en-US" sz="3000" dirty="0" smtClean="0">
                <a:latin typeface="Arial" charset="0"/>
                <a:ea typeface="新細明體" charset="-120"/>
                <a:cs typeface="Arial" charset="0"/>
              </a:rPr>
              <a:t>）</a:t>
            </a:r>
            <a:endParaRPr lang="en-US" altLang="zh-TW" sz="3000" dirty="0" smtClean="0">
              <a:latin typeface="Arial" charset="0"/>
              <a:ea typeface="新細明體" charset="-120"/>
              <a:cs typeface="Arial" charset="0"/>
            </a:endParaRPr>
          </a:p>
          <a:p>
            <a:pPr marL="342900" indent="-342900" eaLnBrk="1" hangingPunct="1">
              <a:spcBef>
                <a:spcPts val="600"/>
              </a:spcBef>
              <a:buClr>
                <a:srgbClr val="000000"/>
              </a:buClr>
              <a:buSzPct val="167000"/>
              <a:buFontTx/>
              <a:buChar char="•"/>
            </a:pPr>
            <a:r>
              <a:rPr lang="en-US" altLang="zh-TW" sz="3000" dirty="0" smtClean="0">
                <a:latin typeface="Arial" charset="0"/>
                <a:ea typeface="新細明體" charset="-120"/>
                <a:cs typeface="Arial" charset="0"/>
              </a:rPr>
              <a:t>2010</a:t>
            </a:r>
            <a:r>
              <a:rPr lang="zh-TW" altLang="en-US" sz="3000" dirty="0" smtClean="0">
                <a:latin typeface="Arial" charset="0"/>
                <a:ea typeface="新細明體" charset="-120"/>
                <a:cs typeface="Arial" charset="0"/>
              </a:rPr>
              <a:t>年</a:t>
            </a:r>
            <a:r>
              <a:rPr lang="en-US" altLang="zh-TW" sz="3000" dirty="0" smtClean="0">
                <a:latin typeface="Arial" charset="0"/>
                <a:ea typeface="新細明體" charset="-120"/>
                <a:cs typeface="Arial" charset="0"/>
              </a:rPr>
              <a:t>8</a:t>
            </a:r>
            <a:r>
              <a:rPr lang="zh-TW" altLang="en-US" sz="3000" dirty="0" smtClean="0">
                <a:latin typeface="Arial" charset="0"/>
                <a:ea typeface="新細明體" charset="-120"/>
                <a:cs typeface="Arial" charset="0"/>
              </a:rPr>
              <a:t>月</a:t>
            </a:r>
            <a:r>
              <a:rPr lang="en-US" altLang="zh-TW" sz="3000" dirty="0" smtClean="0">
                <a:latin typeface="Arial" charset="0"/>
                <a:ea typeface="新細明體" charset="-120"/>
                <a:cs typeface="Arial" charset="0"/>
              </a:rPr>
              <a:t>Newsweek</a:t>
            </a:r>
            <a:r>
              <a:rPr lang="zh-TW" altLang="en-US" sz="3000" dirty="0" smtClean="0">
                <a:latin typeface="Arial" charset="0"/>
                <a:ea typeface="新細明體" charset="-120"/>
                <a:cs typeface="Arial" charset="0"/>
              </a:rPr>
              <a:t>評為</a:t>
            </a:r>
            <a:r>
              <a:rPr lang="en-US" altLang="zh-TW" sz="3000" dirty="0" smtClean="0">
                <a:latin typeface="Arial" charset="0"/>
                <a:ea typeface="新細明體" charset="-120"/>
                <a:cs typeface="Arial" charset="0"/>
                <a:hlinkClick r:id="rId3"/>
              </a:rPr>
              <a:t>The World’s Best Country</a:t>
            </a:r>
            <a:endParaRPr lang="en-US" altLang="zh-TW" sz="3000" dirty="0" smtClean="0">
              <a:latin typeface="Arial" charset="0"/>
              <a:ea typeface="新細明體" charset="-120"/>
              <a:cs typeface="Arial" charset="0"/>
            </a:endParaRPr>
          </a:p>
          <a:p>
            <a:pPr marL="342900" indent="-342900" eaLnBrk="1" hangingPunct="1">
              <a:spcBef>
                <a:spcPts val="600"/>
              </a:spcBef>
              <a:buClr>
                <a:srgbClr val="000000"/>
              </a:buClr>
              <a:buSzPct val="167000"/>
              <a:buFontTx/>
              <a:buChar char="•"/>
            </a:pPr>
            <a:r>
              <a:rPr lang="zh-TW" altLang="en-US" sz="3000" dirty="0" smtClean="0">
                <a:latin typeface="Arial" charset="0"/>
                <a:ea typeface="新細明體" charset="-120"/>
                <a:cs typeface="Arial" charset="0"/>
              </a:rPr>
              <a:t>歷次</a:t>
            </a:r>
            <a:r>
              <a:rPr lang="en-US" altLang="zh-TW" sz="3000" dirty="0" smtClean="0">
                <a:latin typeface="Arial" charset="0"/>
                <a:ea typeface="新細明體" charset="-120"/>
                <a:cs typeface="Arial" charset="0"/>
              </a:rPr>
              <a:t>PISA</a:t>
            </a:r>
            <a:r>
              <a:rPr lang="zh-TW" altLang="en-US" sz="3000" dirty="0" smtClean="0">
                <a:latin typeface="Arial" charset="0"/>
                <a:ea typeface="新細明體" charset="-120"/>
                <a:cs typeface="Arial" charset="0"/>
              </a:rPr>
              <a:t>國際評鑑，中學生閱讀、數學、科學能力名列前茅</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標題 1"/>
          <p:cNvSpPr>
            <a:spLocks noGrp="1"/>
          </p:cNvSpPr>
          <p:nvPr>
            <p:ph type="title"/>
          </p:nvPr>
        </p:nvSpPr>
        <p:spPr>
          <a:xfrm>
            <a:off x="457200" y="274638"/>
            <a:ext cx="8229600" cy="1143000"/>
          </a:xfrm>
        </p:spPr>
        <p:txBody>
          <a:bodyPr/>
          <a:lstStyle/>
          <a:p>
            <a:pPr indent="228600" eaLnBrk="1" hangingPunct="1">
              <a:buClr>
                <a:srgbClr val="FFFFFF"/>
              </a:buClr>
            </a:pPr>
            <a:r>
              <a:rPr lang="zh-TW" altLang="en-US" b="1" dirty="0" smtClean="0">
                <a:solidFill>
                  <a:srgbClr val="FFFFFF"/>
                </a:solidFill>
                <a:latin typeface="Arial" charset="0"/>
                <a:ea typeface="新細明體" charset="-120"/>
                <a:cs typeface="Arial" charset="0"/>
              </a:rPr>
              <a:t>芬蘭的公共圖書館制度</a:t>
            </a:r>
          </a:p>
        </p:txBody>
      </p:sp>
      <p:sp>
        <p:nvSpPr>
          <p:cNvPr id="10243" name="文字版面配置區 2"/>
          <p:cNvSpPr>
            <a:spLocks noGrp="1"/>
          </p:cNvSpPr>
          <p:nvPr>
            <p:ph type="body" idx="1"/>
          </p:nvPr>
        </p:nvSpPr>
        <p:spPr>
          <a:xfrm>
            <a:off x="457200" y="1600200"/>
            <a:ext cx="8229600" cy="4967288"/>
          </a:xfrm>
        </p:spPr>
        <p:txBody>
          <a:bodyPr/>
          <a:lstStyle/>
          <a:p>
            <a:pPr marL="342900" indent="-342900" eaLnBrk="1" hangingPunct="1">
              <a:spcBef>
                <a:spcPts val="600"/>
              </a:spcBef>
              <a:buClr>
                <a:srgbClr val="000000"/>
              </a:buClr>
              <a:buSzPct val="167000"/>
              <a:buFontTx/>
              <a:buChar char="•"/>
            </a:pPr>
            <a:r>
              <a:rPr lang="zh-TW" altLang="en-US" sz="3000" dirty="0" smtClean="0">
                <a:latin typeface="Arial" charset="0"/>
                <a:ea typeface="新細明體" charset="-120"/>
                <a:cs typeface="Arial" charset="0"/>
              </a:rPr>
              <a:t>經營公共圖書館是地方政府的職權</a:t>
            </a:r>
            <a:endParaRPr lang="en-US" altLang="zh-TW" sz="3000" dirty="0" smtClean="0">
              <a:latin typeface="Arial" charset="0"/>
              <a:ea typeface="新細明體" charset="-120"/>
              <a:cs typeface="Arial" charset="0"/>
            </a:endParaRPr>
          </a:p>
          <a:p>
            <a:pPr marL="342900" indent="-342900" eaLnBrk="1" hangingPunct="1">
              <a:spcBef>
                <a:spcPts val="600"/>
              </a:spcBef>
              <a:buClr>
                <a:srgbClr val="000000"/>
              </a:buClr>
              <a:buSzPct val="167000"/>
              <a:buFontTx/>
              <a:buChar char="•"/>
            </a:pPr>
            <a:r>
              <a:rPr lang="zh-TW" altLang="en-US" sz="3000" dirty="0" smtClean="0">
                <a:latin typeface="Arial" charset="0"/>
                <a:ea typeface="新細明體" charset="-120"/>
                <a:cs typeface="Arial" charset="0"/>
              </a:rPr>
              <a:t>公共圖書館和國民教育同列為基本服務</a:t>
            </a:r>
            <a:endParaRPr lang="en-US" altLang="zh-TW" sz="3000" dirty="0" smtClean="0">
              <a:latin typeface="Arial" charset="0"/>
              <a:ea typeface="新細明體" charset="-120"/>
              <a:cs typeface="Arial" charset="0"/>
            </a:endParaRPr>
          </a:p>
          <a:p>
            <a:pPr marL="342900" indent="-342900" eaLnBrk="1" hangingPunct="1">
              <a:spcBef>
                <a:spcPts val="600"/>
              </a:spcBef>
              <a:buClr>
                <a:srgbClr val="000000"/>
              </a:buClr>
              <a:buSzPct val="167000"/>
              <a:buFontTx/>
              <a:buChar char="•"/>
            </a:pPr>
            <a:r>
              <a:rPr lang="zh-TW" altLang="en-US" sz="3000" dirty="0" smtClean="0">
                <a:latin typeface="Arial" charset="0"/>
                <a:ea typeface="新細明體" charset="-120"/>
                <a:cs typeface="Arial" charset="0"/>
              </a:rPr>
              <a:t>中央政府的規範與補助</a:t>
            </a:r>
            <a:endParaRPr lang="en-US" altLang="zh-TW" sz="3000" dirty="0" smtClean="0">
              <a:latin typeface="Arial" charset="0"/>
              <a:ea typeface="新細明體" charset="-120"/>
              <a:cs typeface="Arial" charset="0"/>
            </a:endParaRPr>
          </a:p>
          <a:p>
            <a:pPr marL="742950" lvl="1" indent="-285750" eaLnBrk="1" hangingPunct="1">
              <a:spcBef>
                <a:spcPts val="475"/>
              </a:spcBef>
              <a:buClr>
                <a:srgbClr val="000000"/>
              </a:buClr>
              <a:buFont typeface="Courier New" pitchFamily="49" charset="0"/>
              <a:buChar char="o"/>
            </a:pPr>
            <a:r>
              <a:rPr lang="zh-TW" altLang="en-US" sz="2400" dirty="0" smtClean="0">
                <a:latin typeface="Arial" charset="0"/>
                <a:ea typeface="新細明體" charset="-120"/>
                <a:cs typeface="Arial" charset="0"/>
              </a:rPr>
              <a:t>教育與文化部（文化部門）</a:t>
            </a:r>
            <a:endParaRPr lang="en-US" altLang="zh-TW" sz="2400" dirty="0" smtClean="0">
              <a:latin typeface="Arial" charset="0"/>
              <a:ea typeface="新細明體" charset="-120"/>
              <a:cs typeface="Arial" charset="0"/>
            </a:endParaRPr>
          </a:p>
          <a:p>
            <a:pPr marL="742950" lvl="1" indent="-285750" eaLnBrk="1" hangingPunct="1">
              <a:spcBef>
                <a:spcPts val="475"/>
              </a:spcBef>
              <a:buClr>
                <a:srgbClr val="000000"/>
              </a:buClr>
              <a:buFont typeface="Courier New" pitchFamily="49" charset="0"/>
              <a:buChar char="o"/>
            </a:pPr>
            <a:r>
              <a:rPr lang="en-US" altLang="zh-TW" sz="2400" dirty="0" smtClean="0">
                <a:latin typeface="Arial" charset="0"/>
                <a:ea typeface="新細明體" charset="-120"/>
                <a:cs typeface="Arial" charset="0"/>
              </a:rPr>
              <a:t>1928</a:t>
            </a:r>
            <a:r>
              <a:rPr lang="zh-TW" altLang="en-US" sz="2400" dirty="0" smtClean="0">
                <a:latin typeface="Arial" charset="0"/>
                <a:ea typeface="新細明體" charset="-120"/>
                <a:cs typeface="Arial" charset="0"/>
              </a:rPr>
              <a:t>年制定</a:t>
            </a:r>
            <a:r>
              <a:rPr lang="en-US" altLang="zh-TW" sz="2400" dirty="0" smtClean="0">
                <a:latin typeface="Arial" charset="0"/>
                <a:ea typeface="新細明體" charset="-120"/>
                <a:cs typeface="Arial" charset="0"/>
              </a:rPr>
              <a:t>〈</a:t>
            </a:r>
            <a:r>
              <a:rPr lang="zh-TW" altLang="en-US" sz="2400" dirty="0" smtClean="0">
                <a:latin typeface="Arial" charset="0"/>
                <a:ea typeface="新細明體" charset="-120"/>
                <a:cs typeface="Arial" charset="0"/>
              </a:rPr>
              <a:t>圖書館法</a:t>
            </a:r>
            <a:r>
              <a:rPr lang="en-US" altLang="zh-TW" sz="2400" dirty="0" smtClean="0">
                <a:latin typeface="Arial" charset="0"/>
                <a:ea typeface="新細明體" charset="-120"/>
                <a:cs typeface="Arial" charset="0"/>
              </a:rPr>
              <a:t>〉</a:t>
            </a:r>
            <a:r>
              <a:rPr lang="zh-TW" altLang="en-US" sz="2400" dirty="0" smtClean="0">
                <a:latin typeface="Arial" charset="0"/>
                <a:ea typeface="新細明體" charset="-120"/>
                <a:cs typeface="Arial" charset="0"/>
              </a:rPr>
              <a:t>，最近一次修訂在</a:t>
            </a:r>
            <a:r>
              <a:rPr lang="en-US" altLang="zh-TW" sz="2400" dirty="0" smtClean="0">
                <a:latin typeface="Arial" charset="0"/>
                <a:ea typeface="新細明體" charset="-120"/>
                <a:cs typeface="Arial" charset="0"/>
              </a:rPr>
              <a:t>1998</a:t>
            </a:r>
            <a:r>
              <a:rPr lang="zh-TW" altLang="en-US" sz="2400" dirty="0" smtClean="0">
                <a:latin typeface="Arial" charset="0"/>
                <a:ea typeface="新細明體" charset="-120"/>
                <a:cs typeface="Arial" charset="0"/>
              </a:rPr>
              <a:t>年</a:t>
            </a:r>
            <a:endParaRPr lang="en-US" altLang="zh-TW" sz="2400" dirty="0" smtClean="0">
              <a:latin typeface="Arial" charset="0"/>
              <a:ea typeface="新細明體" charset="-120"/>
              <a:cs typeface="Arial" charset="0"/>
            </a:endParaRPr>
          </a:p>
          <a:p>
            <a:pPr marL="742950" lvl="1" indent="-285750" eaLnBrk="1" hangingPunct="1">
              <a:spcBef>
                <a:spcPts val="475"/>
              </a:spcBef>
              <a:buClr>
                <a:srgbClr val="000000"/>
              </a:buClr>
              <a:buFont typeface="Courier New" pitchFamily="49" charset="0"/>
              <a:buChar char="o"/>
            </a:pPr>
            <a:r>
              <a:rPr lang="zh-TW" altLang="en-US" sz="2400" dirty="0" smtClean="0">
                <a:latin typeface="Arial" charset="0"/>
                <a:ea typeface="新細明體" charset="-120"/>
                <a:cs typeface="Arial" charset="0"/>
              </a:rPr>
              <a:t>規畫長期發展策略與政策</a:t>
            </a:r>
            <a:endParaRPr lang="en-US" altLang="zh-TW" sz="2400" dirty="0" smtClean="0">
              <a:latin typeface="Arial" charset="0"/>
              <a:ea typeface="新細明體" charset="-120"/>
              <a:cs typeface="Arial" charset="0"/>
            </a:endParaRPr>
          </a:p>
          <a:p>
            <a:pPr marL="742950" lvl="1" indent="-285750" eaLnBrk="1" hangingPunct="1">
              <a:spcBef>
                <a:spcPts val="475"/>
              </a:spcBef>
              <a:buClr>
                <a:srgbClr val="000000"/>
              </a:buClr>
              <a:buFont typeface="Courier New" pitchFamily="49" charset="0"/>
              <a:buChar char="o"/>
            </a:pPr>
            <a:r>
              <a:rPr lang="zh-TW" altLang="en-US" sz="2400" dirty="0" smtClean="0">
                <a:latin typeface="Arial" charset="0"/>
                <a:ea typeface="新細明體" charset="-120"/>
                <a:cs typeface="Arial" charset="0"/>
              </a:rPr>
              <a:t>補助營運經費（</a:t>
            </a:r>
            <a:r>
              <a:rPr lang="en-US" altLang="zh-TW" sz="2400" dirty="0" smtClean="0">
                <a:latin typeface="Arial" charset="0"/>
                <a:ea typeface="新細明體" charset="-120"/>
                <a:cs typeface="Arial" charset="0"/>
              </a:rPr>
              <a:t>1/3</a:t>
            </a:r>
            <a:r>
              <a:rPr lang="zh-TW" altLang="en-US" sz="2400" dirty="0" smtClean="0">
                <a:latin typeface="Arial" charset="0"/>
                <a:ea typeface="新細明體" charset="-120"/>
                <a:cs typeface="Arial" charset="0"/>
              </a:rPr>
              <a:t>）與新建圖書館經費（</a:t>
            </a:r>
            <a:r>
              <a:rPr lang="en-US" altLang="zh-TW" sz="2400" dirty="0" smtClean="0">
                <a:latin typeface="Arial" charset="0"/>
                <a:ea typeface="新細明體" charset="-120"/>
                <a:cs typeface="Arial" charset="0"/>
              </a:rPr>
              <a:t>25%-50%</a:t>
            </a:r>
            <a:r>
              <a:rPr lang="zh-TW" altLang="en-US" sz="2400" dirty="0" smtClean="0">
                <a:latin typeface="Arial" charset="0"/>
                <a:ea typeface="新細明體" charset="-120"/>
                <a:cs typeface="Arial" charset="0"/>
              </a:rPr>
              <a:t>）</a:t>
            </a:r>
            <a:endParaRPr lang="en-US" altLang="zh-TW" sz="2400" dirty="0" smtClean="0">
              <a:latin typeface="Arial" charset="0"/>
              <a:ea typeface="新細明體" charset="-120"/>
              <a:cs typeface="Arial" charset="0"/>
            </a:endParaRPr>
          </a:p>
          <a:p>
            <a:pPr marL="742950" lvl="1" indent="-285750" eaLnBrk="1" hangingPunct="1">
              <a:spcBef>
                <a:spcPts val="475"/>
              </a:spcBef>
              <a:buClr>
                <a:srgbClr val="000000"/>
              </a:buClr>
              <a:buFont typeface="Courier New" pitchFamily="49" charset="0"/>
              <a:buChar char="o"/>
            </a:pPr>
            <a:r>
              <a:rPr lang="en-US" altLang="zh-TW" sz="2400" dirty="0" smtClean="0">
                <a:latin typeface="Arial" charset="0"/>
                <a:ea typeface="新細明體" charset="-120"/>
                <a:cs typeface="Arial" charset="0"/>
              </a:rPr>
              <a:t>6</a:t>
            </a:r>
            <a:r>
              <a:rPr lang="zh-TW" altLang="en-US" sz="2400" dirty="0" smtClean="0">
                <a:latin typeface="Arial" charset="0"/>
                <a:ea typeface="新細明體" charset="-120"/>
                <a:cs typeface="Arial" charset="0"/>
              </a:rPr>
              <a:t>個區域中心負責評鑑考核</a:t>
            </a:r>
            <a:endParaRPr lang="en-US" altLang="zh-TW" sz="2400" dirty="0" smtClean="0">
              <a:latin typeface="Arial" charset="0"/>
              <a:ea typeface="新細明體" charset="-120"/>
              <a:cs typeface="Arial" charset="0"/>
            </a:endParaRPr>
          </a:p>
          <a:p>
            <a:pPr marL="342900" indent="-342900" eaLnBrk="1" hangingPunct="1">
              <a:spcBef>
                <a:spcPts val="600"/>
              </a:spcBef>
              <a:buClr>
                <a:srgbClr val="000000"/>
              </a:buClr>
              <a:buSzPct val="167000"/>
              <a:buFontTx/>
              <a:buChar char="•"/>
            </a:pPr>
            <a:endParaRPr lang="en-US" altLang="zh-TW" sz="3000" dirty="0" smtClean="0">
              <a:latin typeface="Arial" charset="0"/>
              <a:ea typeface="新細明體" charset="-120"/>
              <a:cs typeface="Arial"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標題 1"/>
          <p:cNvSpPr>
            <a:spLocks noGrp="1"/>
          </p:cNvSpPr>
          <p:nvPr>
            <p:ph type="title"/>
          </p:nvPr>
        </p:nvSpPr>
        <p:spPr>
          <a:xfrm>
            <a:off x="457200" y="274638"/>
            <a:ext cx="8229600" cy="1143000"/>
          </a:xfrm>
        </p:spPr>
        <p:txBody>
          <a:bodyPr/>
          <a:lstStyle/>
          <a:p>
            <a:pPr indent="228600" eaLnBrk="1" hangingPunct="1">
              <a:buClr>
                <a:srgbClr val="FFFFFF"/>
              </a:buClr>
            </a:pPr>
            <a:r>
              <a:rPr lang="zh-TW" altLang="en-US" b="1" dirty="0" smtClean="0">
                <a:solidFill>
                  <a:srgbClr val="FFFFFF"/>
                </a:solidFill>
                <a:latin typeface="Arial" charset="0"/>
                <a:ea typeface="新細明體" charset="-120"/>
                <a:cs typeface="Arial" charset="0"/>
              </a:rPr>
              <a:t>法律與政策文件</a:t>
            </a:r>
          </a:p>
        </p:txBody>
      </p:sp>
      <p:sp>
        <p:nvSpPr>
          <p:cNvPr id="10243" name="文字版面配置區 2"/>
          <p:cNvSpPr>
            <a:spLocks noGrp="1"/>
          </p:cNvSpPr>
          <p:nvPr>
            <p:ph type="body" idx="1"/>
          </p:nvPr>
        </p:nvSpPr>
        <p:spPr>
          <a:xfrm>
            <a:off x="457200" y="1600200"/>
            <a:ext cx="8229600" cy="4967288"/>
          </a:xfrm>
        </p:spPr>
        <p:txBody>
          <a:bodyPr/>
          <a:lstStyle/>
          <a:p>
            <a:pPr marL="342900" indent="-342900" eaLnBrk="1" hangingPunct="1">
              <a:spcBef>
                <a:spcPts val="600"/>
              </a:spcBef>
              <a:buClr>
                <a:srgbClr val="000000"/>
              </a:buClr>
              <a:buSzPct val="167000"/>
              <a:buFontTx/>
              <a:buChar char="•"/>
            </a:pPr>
            <a:r>
              <a:rPr lang="en-US" altLang="zh-TW" sz="3000" dirty="0" smtClean="0">
                <a:latin typeface="Arial" charset="0"/>
                <a:ea typeface="新細明體" charset="-120"/>
                <a:cs typeface="Arial" charset="0"/>
                <a:hlinkClick r:id="rId2"/>
              </a:rPr>
              <a:t>〈1998</a:t>
            </a:r>
            <a:r>
              <a:rPr lang="zh-TW" altLang="en-US" sz="3000" dirty="0" smtClean="0">
                <a:latin typeface="Arial" charset="0"/>
                <a:ea typeface="新細明體" charset="-120"/>
                <a:cs typeface="Arial" charset="0"/>
                <a:hlinkClick r:id="rId2"/>
              </a:rPr>
              <a:t>圖書館法</a:t>
            </a:r>
            <a:r>
              <a:rPr lang="en-US" altLang="zh-TW" sz="3000" dirty="0" smtClean="0">
                <a:latin typeface="Arial" charset="0"/>
                <a:ea typeface="新細明體" charset="-120"/>
                <a:cs typeface="Arial" charset="0"/>
                <a:hlinkClick r:id="rId2"/>
              </a:rPr>
              <a:t>〉</a:t>
            </a:r>
            <a:endParaRPr lang="en-US" altLang="zh-TW" sz="3000" dirty="0" smtClean="0">
              <a:latin typeface="Arial" charset="0"/>
              <a:ea typeface="新細明體" charset="-120"/>
              <a:cs typeface="Arial" charset="0"/>
            </a:endParaRPr>
          </a:p>
          <a:p>
            <a:pPr marL="342900" indent="-342900" eaLnBrk="1" hangingPunct="1">
              <a:spcBef>
                <a:spcPts val="600"/>
              </a:spcBef>
              <a:buClr>
                <a:srgbClr val="000000"/>
              </a:buClr>
              <a:buSzPct val="167000"/>
              <a:buFontTx/>
              <a:buChar char="•"/>
            </a:pPr>
            <a:r>
              <a:rPr lang="zh-TW" altLang="zh-TW" sz="3200" dirty="0" smtClean="0"/>
              <a:t>〈</a:t>
            </a:r>
            <a:r>
              <a:rPr lang="en-US" altLang="zh-TW" sz="3200" dirty="0" smtClean="0"/>
              <a:t>2001-2004</a:t>
            </a:r>
            <a:r>
              <a:rPr lang="zh-TW" altLang="zh-TW" sz="3200" dirty="0" smtClean="0"/>
              <a:t>年圖書館政策計畫〉</a:t>
            </a:r>
            <a:endParaRPr lang="en-US" altLang="zh-TW" sz="3200" dirty="0" smtClean="0"/>
          </a:p>
          <a:p>
            <a:pPr marL="342900" indent="-342900" eaLnBrk="1" hangingPunct="1">
              <a:spcBef>
                <a:spcPts val="600"/>
              </a:spcBef>
              <a:buClr>
                <a:srgbClr val="000000"/>
              </a:buClr>
              <a:buSzPct val="167000"/>
              <a:buFontTx/>
              <a:buChar char="•"/>
            </a:pPr>
            <a:r>
              <a:rPr lang="zh-TW" altLang="zh-TW" sz="3200" dirty="0" smtClean="0"/>
              <a:t>〈</a:t>
            </a:r>
            <a:r>
              <a:rPr lang="en-US" altLang="zh-TW" sz="3200" dirty="0" smtClean="0"/>
              <a:t>2010</a:t>
            </a:r>
            <a:r>
              <a:rPr lang="zh-TW" altLang="zh-TW" sz="3200" dirty="0" smtClean="0"/>
              <a:t>年圖書館策略：知識與文化近用的政策〉</a:t>
            </a:r>
            <a:endParaRPr lang="en-US" altLang="zh-TW" sz="3200" dirty="0" smtClean="0"/>
          </a:p>
          <a:p>
            <a:pPr marL="342900" indent="-342900" eaLnBrk="1" hangingPunct="1">
              <a:spcBef>
                <a:spcPts val="600"/>
              </a:spcBef>
              <a:buClr>
                <a:srgbClr val="000000"/>
              </a:buClr>
              <a:buSzPct val="167000"/>
              <a:buFontTx/>
              <a:buChar char="•"/>
            </a:pPr>
            <a:r>
              <a:rPr lang="zh-TW" altLang="zh-TW" sz="3200" dirty="0" smtClean="0">
                <a:hlinkClick r:id="rId3"/>
              </a:rPr>
              <a:t>〈</a:t>
            </a:r>
            <a:r>
              <a:rPr lang="en-US" altLang="zh-TW" sz="3200" dirty="0" smtClean="0">
                <a:hlinkClick r:id="rId3"/>
              </a:rPr>
              <a:t>2006-2010</a:t>
            </a:r>
            <a:r>
              <a:rPr lang="zh-TW" altLang="zh-TW" sz="3200" dirty="0" smtClean="0">
                <a:hlinkClick r:id="rId3"/>
              </a:rPr>
              <a:t>年圖書館發展計畫：圖書館做為都市與鄉村地區的整合服務中心〉</a:t>
            </a:r>
            <a:endParaRPr lang="en-US" altLang="zh-TW" sz="3200" dirty="0" smtClean="0"/>
          </a:p>
          <a:p>
            <a:pPr marL="342900" indent="-342900" eaLnBrk="1" hangingPunct="1">
              <a:spcBef>
                <a:spcPts val="600"/>
              </a:spcBef>
              <a:buClr>
                <a:srgbClr val="000000"/>
              </a:buClr>
              <a:buSzPct val="167000"/>
              <a:buFontTx/>
              <a:buChar char="•"/>
            </a:pPr>
            <a:r>
              <a:rPr lang="zh-TW" altLang="zh-TW" sz="3200" dirty="0" smtClean="0">
                <a:hlinkClick r:id="rId4"/>
              </a:rPr>
              <a:t>〈</a:t>
            </a:r>
            <a:r>
              <a:rPr lang="en-US" altLang="zh-TW" sz="3200" dirty="0" smtClean="0">
                <a:hlinkClick r:id="rId4"/>
              </a:rPr>
              <a:t>2015</a:t>
            </a:r>
            <a:r>
              <a:rPr lang="zh-TW" altLang="zh-TW" sz="3200" dirty="0" smtClean="0">
                <a:hlinkClick r:id="rId4"/>
              </a:rPr>
              <a:t>年芬蘭公共圖書館政策〉</a:t>
            </a:r>
            <a:endParaRPr lang="en-US" altLang="zh-TW" sz="3200" dirty="0" smtClean="0"/>
          </a:p>
          <a:p>
            <a:pPr marL="342900" indent="-342900" eaLnBrk="1" hangingPunct="1">
              <a:spcBef>
                <a:spcPts val="600"/>
              </a:spcBef>
              <a:buClr>
                <a:srgbClr val="000000"/>
              </a:buClr>
              <a:buSzPct val="167000"/>
              <a:buFontTx/>
              <a:buChar char="•"/>
            </a:pPr>
            <a:r>
              <a:rPr lang="zh-TW" altLang="zh-TW" sz="3200" dirty="0" smtClean="0">
                <a:hlinkClick r:id="rId5"/>
              </a:rPr>
              <a:t>〈公共圖書館服務品質建議書〉</a:t>
            </a:r>
            <a:endParaRPr lang="en-US" altLang="zh-TW" sz="3200" dirty="0" smtClean="0"/>
          </a:p>
          <a:p>
            <a:pPr marL="342900" indent="-342900" eaLnBrk="1" hangingPunct="1">
              <a:spcBef>
                <a:spcPts val="600"/>
              </a:spcBef>
              <a:buClr>
                <a:srgbClr val="000000"/>
              </a:buClr>
              <a:buSzPct val="167000"/>
              <a:buFontTx/>
              <a:buChar char="•"/>
            </a:pPr>
            <a:r>
              <a:rPr lang="zh-TW" altLang="zh-TW" sz="3200" dirty="0" smtClean="0">
                <a:hlinkClick r:id="rId6"/>
              </a:rPr>
              <a:t>〈</a:t>
            </a:r>
            <a:r>
              <a:rPr lang="en-US" altLang="zh-TW" sz="3200" dirty="0" smtClean="0">
                <a:hlinkClick r:id="rId6"/>
              </a:rPr>
              <a:t>2011-2016</a:t>
            </a:r>
            <a:r>
              <a:rPr lang="zh-TW" altLang="zh-TW" sz="3200" dirty="0" smtClean="0">
                <a:hlinkClick r:id="rId6"/>
              </a:rPr>
              <a:t>公共圖書館委員會策略〉</a:t>
            </a:r>
            <a:endParaRPr lang="en-US" altLang="zh-TW" sz="3000" dirty="0" smtClean="0">
              <a:latin typeface="Arial" charset="0"/>
              <a:ea typeface="新細明體" charset="-120"/>
              <a:cs typeface="Arial"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標題 1"/>
          <p:cNvSpPr>
            <a:spLocks noGrp="1"/>
          </p:cNvSpPr>
          <p:nvPr>
            <p:ph type="title"/>
          </p:nvPr>
        </p:nvSpPr>
        <p:spPr>
          <a:xfrm>
            <a:off x="457200" y="274638"/>
            <a:ext cx="8229600" cy="1143000"/>
          </a:xfrm>
        </p:spPr>
        <p:txBody>
          <a:bodyPr/>
          <a:lstStyle/>
          <a:p>
            <a:pPr indent="228600" eaLnBrk="1" hangingPunct="1">
              <a:buClr>
                <a:srgbClr val="FFFFFF"/>
              </a:buClr>
            </a:pPr>
            <a:r>
              <a:rPr lang="zh-TW" altLang="en-US" b="1" dirty="0" smtClean="0">
                <a:solidFill>
                  <a:srgbClr val="FFFFFF"/>
                </a:solidFill>
                <a:latin typeface="Arial" charset="0"/>
                <a:ea typeface="新細明體" charset="-120"/>
                <a:cs typeface="Arial" charset="0"/>
              </a:rPr>
              <a:t>公共圖書館數量</a:t>
            </a:r>
          </a:p>
        </p:txBody>
      </p:sp>
      <p:sp>
        <p:nvSpPr>
          <p:cNvPr id="12291" name="文字版面配置區 2"/>
          <p:cNvSpPr>
            <a:spLocks noGrp="1"/>
          </p:cNvSpPr>
          <p:nvPr>
            <p:ph type="body" idx="1"/>
          </p:nvPr>
        </p:nvSpPr>
        <p:spPr>
          <a:xfrm>
            <a:off x="457200" y="1600200"/>
            <a:ext cx="8229600" cy="4967288"/>
          </a:xfrm>
        </p:spPr>
        <p:txBody>
          <a:bodyPr/>
          <a:lstStyle/>
          <a:p>
            <a:pPr marL="342900" indent="-342900" eaLnBrk="1" hangingPunct="1">
              <a:spcBef>
                <a:spcPts val="600"/>
              </a:spcBef>
              <a:buClr>
                <a:srgbClr val="000000"/>
              </a:buClr>
              <a:buSzPct val="167000"/>
              <a:buFontTx/>
              <a:buChar char="•"/>
            </a:pPr>
            <a:r>
              <a:rPr lang="zh-TW" altLang="en-US" sz="3000" dirty="0" smtClean="0">
                <a:latin typeface="Arial" charset="0"/>
                <a:ea typeface="新細明體" charset="-120"/>
                <a:cs typeface="Arial" charset="0"/>
              </a:rPr>
              <a:t>地方有</a:t>
            </a:r>
            <a:r>
              <a:rPr lang="en-US" altLang="zh-TW" sz="3000" dirty="0" smtClean="0">
                <a:latin typeface="Arial" charset="0"/>
                <a:ea typeface="新細明體" charset="-120"/>
                <a:cs typeface="Arial" charset="0"/>
              </a:rPr>
              <a:t>842</a:t>
            </a:r>
            <a:r>
              <a:rPr lang="zh-TW" altLang="en-US" sz="3000" dirty="0" smtClean="0">
                <a:latin typeface="Arial" charset="0"/>
                <a:ea typeface="新細明體" charset="-120"/>
                <a:cs typeface="Arial" charset="0"/>
              </a:rPr>
              <a:t>所圖書館（其中</a:t>
            </a:r>
            <a:r>
              <a:rPr lang="en-US" altLang="zh-TW" sz="3000" dirty="0" smtClean="0">
                <a:latin typeface="Arial" charset="0"/>
                <a:ea typeface="新細明體" charset="-120"/>
                <a:cs typeface="Arial" charset="0"/>
              </a:rPr>
              <a:t>312</a:t>
            </a:r>
            <a:r>
              <a:rPr lang="zh-TW" altLang="en-US" sz="3000" dirty="0" smtClean="0">
                <a:latin typeface="Arial" charset="0"/>
                <a:ea typeface="新細明體" charset="-120"/>
                <a:cs typeface="Arial" charset="0"/>
              </a:rPr>
              <a:t>所是總館）。</a:t>
            </a:r>
            <a:r>
              <a:rPr lang="en-US" altLang="zh-TW" sz="3000" dirty="0" smtClean="0">
                <a:latin typeface="Arial" charset="0"/>
                <a:ea typeface="新細明體" charset="-120"/>
                <a:cs typeface="Arial" charset="0"/>
              </a:rPr>
              <a:t>42</a:t>
            </a:r>
            <a:r>
              <a:rPr lang="zh-TW" altLang="zh-TW" sz="3000" dirty="0" smtClean="0">
                <a:latin typeface="Arial" charset="0"/>
                <a:ea typeface="新細明體" charset="-120"/>
                <a:cs typeface="Arial" charset="0"/>
              </a:rPr>
              <a:t>所機構圖書館、</a:t>
            </a:r>
            <a:r>
              <a:rPr lang="en-US" altLang="zh-TW" sz="3000" dirty="0" smtClean="0">
                <a:latin typeface="Arial" charset="0"/>
                <a:ea typeface="新細明體" charset="-120"/>
                <a:cs typeface="Arial" charset="0"/>
              </a:rPr>
              <a:t>153</a:t>
            </a:r>
            <a:r>
              <a:rPr lang="zh-TW" altLang="zh-TW" sz="3000" dirty="0" smtClean="0">
                <a:latin typeface="Arial" charset="0"/>
                <a:ea typeface="新細明體" charset="-120"/>
                <a:cs typeface="Arial" charset="0"/>
              </a:rPr>
              <a:t>部行動圖書館、</a:t>
            </a:r>
            <a:r>
              <a:rPr lang="en-US" altLang="zh-TW" sz="3000" dirty="0" smtClean="0">
                <a:latin typeface="Arial" charset="0"/>
                <a:ea typeface="新細明體" charset="-120"/>
                <a:cs typeface="Arial" charset="0"/>
              </a:rPr>
              <a:t>1</a:t>
            </a:r>
            <a:r>
              <a:rPr lang="zh-TW" altLang="en-US" sz="3000" dirty="0" smtClean="0">
                <a:latin typeface="Arial" charset="0"/>
                <a:ea typeface="新細明體" charset="-120"/>
                <a:cs typeface="Arial" charset="0"/>
              </a:rPr>
              <a:t>艘</a:t>
            </a:r>
            <a:r>
              <a:rPr lang="zh-TW" altLang="zh-TW" sz="3000" dirty="0" smtClean="0">
                <a:latin typeface="Arial" charset="0"/>
                <a:ea typeface="新細明體" charset="-120"/>
                <a:cs typeface="Arial" charset="0"/>
              </a:rPr>
              <a:t>行動圖書船</a:t>
            </a:r>
            <a:r>
              <a:rPr lang="zh-TW" altLang="en-US" sz="3000" dirty="0" smtClean="0">
                <a:latin typeface="Arial" charset="0"/>
                <a:ea typeface="新細明體" charset="-120"/>
                <a:cs typeface="Arial" charset="0"/>
              </a:rPr>
              <a:t>。</a:t>
            </a:r>
            <a:endParaRPr lang="en-US" altLang="zh-TW" sz="3000" dirty="0" smtClean="0">
              <a:latin typeface="Arial" charset="0"/>
              <a:ea typeface="新細明體" charset="-120"/>
              <a:cs typeface="Arial" charset="0"/>
            </a:endParaRPr>
          </a:p>
          <a:p>
            <a:pPr marL="342900" indent="-342900" eaLnBrk="1" hangingPunct="1">
              <a:spcBef>
                <a:spcPts val="600"/>
              </a:spcBef>
              <a:buClr>
                <a:srgbClr val="000000"/>
              </a:buClr>
              <a:buSzPct val="167000"/>
              <a:buFontTx/>
              <a:buChar char="•"/>
            </a:pPr>
            <a:r>
              <a:rPr lang="zh-TW" altLang="en-US" sz="3000" dirty="0" smtClean="0">
                <a:latin typeface="Arial" charset="0"/>
                <a:ea typeface="新細明體" charset="-120"/>
                <a:cs typeface="Arial" charset="0"/>
              </a:rPr>
              <a:t>公共圖書館營運經費約占地方政府預算</a:t>
            </a:r>
            <a:r>
              <a:rPr lang="en-US" altLang="zh-TW" sz="3000" dirty="0" smtClean="0">
                <a:latin typeface="Arial" charset="0"/>
                <a:ea typeface="新細明體" charset="-120"/>
                <a:cs typeface="Arial" charset="0"/>
              </a:rPr>
              <a:t>1%</a:t>
            </a:r>
            <a:r>
              <a:rPr lang="zh-TW" altLang="en-US" sz="3000" dirty="0" smtClean="0">
                <a:latin typeface="Arial" charset="0"/>
                <a:ea typeface="新細明體" charset="-120"/>
                <a:cs typeface="Arial" charset="0"/>
              </a:rPr>
              <a:t>。</a:t>
            </a:r>
            <a:endParaRPr lang="en-US" altLang="zh-TW" sz="3000" dirty="0" smtClean="0">
              <a:latin typeface="Arial" charset="0"/>
              <a:ea typeface="新細明體" charset="-120"/>
              <a:cs typeface="Arial" charset="0"/>
            </a:endParaRPr>
          </a:p>
          <a:p>
            <a:pPr marL="342900" indent="-342900" eaLnBrk="1" hangingPunct="1">
              <a:spcBef>
                <a:spcPts val="600"/>
              </a:spcBef>
              <a:buClr>
                <a:srgbClr val="000000"/>
              </a:buClr>
              <a:buSzPct val="167000"/>
              <a:buFontTx/>
              <a:buChar char="•"/>
            </a:pPr>
            <a:r>
              <a:rPr lang="zh-TW" altLang="en-US" sz="3000" dirty="0" smtClean="0">
                <a:latin typeface="Arial" charset="0"/>
                <a:ea typeface="新細明體" charset="-120"/>
                <a:cs typeface="Arial" charset="0"/>
              </a:rPr>
              <a:t>中央圖書館（</a:t>
            </a:r>
            <a:r>
              <a:rPr lang="en-US" altLang="zh-TW" sz="3000" dirty="0" smtClean="0">
                <a:latin typeface="Arial" charset="0"/>
                <a:ea typeface="新細明體" charset="-120"/>
                <a:cs typeface="Arial" charset="0"/>
              </a:rPr>
              <a:t>1</a:t>
            </a:r>
            <a:r>
              <a:rPr lang="zh-TW" altLang="en-US" sz="3000" dirty="0" smtClean="0">
                <a:latin typeface="Arial" charset="0"/>
                <a:ea typeface="新細明體" charset="-120"/>
                <a:cs typeface="Arial" charset="0"/>
              </a:rPr>
              <a:t>所，兼辦）（</a:t>
            </a:r>
            <a:r>
              <a:rPr lang="en-US" altLang="zh-TW" sz="3000" dirty="0" smtClean="0">
                <a:latin typeface="Arial" charset="0"/>
                <a:ea typeface="新細明體" charset="-120"/>
                <a:cs typeface="Arial" charset="0"/>
                <a:hlinkClick r:id="rId2"/>
              </a:rPr>
              <a:t>libraries.fi</a:t>
            </a:r>
            <a:r>
              <a:rPr lang="zh-TW" altLang="en-US" sz="3000" dirty="0" smtClean="0">
                <a:latin typeface="Arial" charset="0"/>
                <a:ea typeface="新細明體" charset="-120"/>
                <a:cs typeface="Arial" charset="0"/>
              </a:rPr>
              <a:t>）</a:t>
            </a:r>
            <a:endParaRPr lang="en-US" altLang="zh-TW" sz="3000" dirty="0" smtClean="0">
              <a:latin typeface="Arial" charset="0"/>
              <a:ea typeface="新細明體" charset="-120"/>
              <a:cs typeface="Arial" charset="0"/>
            </a:endParaRPr>
          </a:p>
          <a:p>
            <a:pPr marL="342900" indent="-342900" eaLnBrk="1" hangingPunct="1">
              <a:spcBef>
                <a:spcPts val="600"/>
              </a:spcBef>
              <a:buClr>
                <a:srgbClr val="000000"/>
              </a:buClr>
              <a:buSzPct val="167000"/>
              <a:buFontTx/>
              <a:buChar char="•"/>
            </a:pPr>
            <a:r>
              <a:rPr lang="zh-TW" altLang="en-US" sz="3000" dirty="0" smtClean="0">
                <a:latin typeface="Arial" charset="0"/>
                <a:ea typeface="新細明體" charset="-120"/>
                <a:cs typeface="Arial" charset="0"/>
              </a:rPr>
              <a:t>省級圖書館（</a:t>
            </a:r>
            <a:r>
              <a:rPr lang="en-US" altLang="zh-TW" sz="3000" dirty="0" smtClean="0">
                <a:latin typeface="Arial" charset="0"/>
                <a:ea typeface="新細明體" charset="-120"/>
                <a:cs typeface="Arial" charset="0"/>
              </a:rPr>
              <a:t>18</a:t>
            </a:r>
            <a:r>
              <a:rPr lang="zh-TW" altLang="en-US" sz="3000" dirty="0" smtClean="0">
                <a:latin typeface="Arial" charset="0"/>
                <a:ea typeface="新細明體" charset="-120"/>
                <a:cs typeface="Arial" charset="0"/>
              </a:rPr>
              <a:t>所，兼辦）</a:t>
            </a:r>
            <a:endParaRPr lang="en-US" altLang="zh-TW" sz="3000" dirty="0" smtClean="0">
              <a:latin typeface="Arial" charset="0"/>
              <a:ea typeface="新細明體" charset="-120"/>
              <a:cs typeface="Arial" charset="0"/>
            </a:endParaRPr>
          </a:p>
          <a:p>
            <a:pPr marL="342900" indent="-342900" eaLnBrk="1" hangingPunct="1">
              <a:spcBef>
                <a:spcPts val="600"/>
              </a:spcBef>
              <a:buClr>
                <a:srgbClr val="000000"/>
              </a:buClr>
              <a:buSzPct val="167000"/>
              <a:buFontTx/>
              <a:buChar char="•"/>
            </a:pPr>
            <a:r>
              <a:rPr lang="zh-TW" altLang="en-US" sz="3000" dirty="0" smtClean="0">
                <a:latin typeface="Arial" charset="0"/>
                <a:ea typeface="新細明體" charset="-120"/>
                <a:cs typeface="Arial" charset="0"/>
              </a:rPr>
              <a:t>專門圖書館（中央辦理）</a:t>
            </a:r>
            <a:endParaRPr lang="en-US" altLang="zh-TW" sz="3000" dirty="0" smtClean="0">
              <a:latin typeface="Arial" charset="0"/>
              <a:ea typeface="新細明體" charset="-120"/>
              <a:cs typeface="Arial" charset="0"/>
            </a:endParaRPr>
          </a:p>
          <a:p>
            <a:pPr marL="742950" lvl="1" indent="-285750" eaLnBrk="1" hangingPunct="1">
              <a:spcBef>
                <a:spcPts val="475"/>
              </a:spcBef>
              <a:buClr>
                <a:srgbClr val="000000"/>
              </a:buClr>
              <a:buFont typeface="Courier New" pitchFamily="49" charset="0"/>
              <a:buChar char="o"/>
            </a:pPr>
            <a:r>
              <a:rPr lang="zh-TW" altLang="en-US" sz="2400" dirty="0" smtClean="0">
                <a:latin typeface="Arial" charset="0"/>
                <a:ea typeface="新細明體" charset="-120"/>
                <a:cs typeface="Arial" charset="0"/>
              </a:rPr>
              <a:t>典藏圖書館（</a:t>
            </a:r>
            <a:r>
              <a:rPr lang="en-US" altLang="zh-TW" sz="2400" dirty="0" smtClean="0">
                <a:latin typeface="Arial" charset="0"/>
                <a:ea typeface="新細明體" charset="-120"/>
                <a:cs typeface="Arial" charset="0"/>
              </a:rPr>
              <a:t>1</a:t>
            </a:r>
            <a:r>
              <a:rPr lang="zh-TW" altLang="en-US" sz="2400" dirty="0" smtClean="0">
                <a:latin typeface="Arial" charset="0"/>
                <a:ea typeface="新細明體" charset="-120"/>
                <a:cs typeface="Arial" charset="0"/>
              </a:rPr>
              <a:t>所）</a:t>
            </a:r>
            <a:endParaRPr lang="en-US" altLang="zh-TW" sz="2400" dirty="0" smtClean="0">
              <a:latin typeface="Arial" charset="0"/>
              <a:ea typeface="新細明體" charset="-120"/>
              <a:cs typeface="Arial" charset="0"/>
            </a:endParaRPr>
          </a:p>
          <a:p>
            <a:pPr marL="742950" lvl="1" indent="-285750" eaLnBrk="1" hangingPunct="1">
              <a:spcBef>
                <a:spcPts val="475"/>
              </a:spcBef>
              <a:buClr>
                <a:srgbClr val="000000"/>
              </a:buClr>
              <a:buFont typeface="Courier New" pitchFamily="49" charset="0"/>
              <a:buChar char="o"/>
            </a:pPr>
            <a:r>
              <a:rPr lang="zh-TW" altLang="en-US" sz="2400" dirty="0" smtClean="0">
                <a:latin typeface="Arial" charset="0"/>
                <a:ea typeface="新細明體" charset="-120"/>
                <a:cs typeface="Arial" charset="0"/>
              </a:rPr>
              <a:t>視障者圖書館（</a:t>
            </a:r>
            <a:r>
              <a:rPr lang="en-US" altLang="zh-TW" sz="2400" dirty="0" smtClean="0">
                <a:latin typeface="Arial" charset="0"/>
                <a:ea typeface="新細明體" charset="-120"/>
                <a:cs typeface="Arial" charset="0"/>
              </a:rPr>
              <a:t>1</a:t>
            </a:r>
            <a:r>
              <a:rPr lang="zh-TW" altLang="en-US" sz="2400" dirty="0" smtClean="0">
                <a:latin typeface="Arial" charset="0"/>
                <a:ea typeface="新細明體" charset="-120"/>
                <a:cs typeface="Arial" charset="0"/>
              </a:rPr>
              <a:t>所）</a:t>
            </a:r>
            <a:endParaRPr lang="en-US" altLang="zh-TW" sz="2400" dirty="0" smtClean="0">
              <a:latin typeface="Arial" charset="0"/>
              <a:ea typeface="新細明體" charset="-120"/>
              <a:cs typeface="Arial" charset="0"/>
            </a:endParaRPr>
          </a:p>
          <a:p>
            <a:pPr marL="742950" lvl="1" indent="-285750" eaLnBrk="1" hangingPunct="1">
              <a:spcBef>
                <a:spcPts val="475"/>
              </a:spcBef>
              <a:buClr>
                <a:srgbClr val="000000"/>
              </a:buClr>
              <a:buFont typeface="Courier New" pitchFamily="49" charset="0"/>
              <a:buChar char="o"/>
            </a:pPr>
            <a:r>
              <a:rPr lang="zh-TW" altLang="en-US" sz="2400" dirty="0" smtClean="0">
                <a:latin typeface="Arial" charset="0"/>
                <a:ea typeface="新細明體" charset="-120"/>
                <a:cs typeface="Arial" charset="0"/>
              </a:rPr>
              <a:t>多元語文圖書館（</a:t>
            </a:r>
            <a:r>
              <a:rPr lang="en-US" altLang="zh-TW" sz="2400" dirty="0" smtClean="0">
                <a:latin typeface="Arial" charset="0"/>
                <a:ea typeface="新細明體" charset="-120"/>
                <a:cs typeface="Arial" charset="0"/>
              </a:rPr>
              <a:t>1</a:t>
            </a:r>
            <a:r>
              <a:rPr lang="zh-TW" altLang="en-US" sz="2400" dirty="0" smtClean="0">
                <a:latin typeface="Arial" charset="0"/>
                <a:ea typeface="新細明體" charset="-120"/>
                <a:cs typeface="Arial" charset="0"/>
              </a:rPr>
              <a:t>所，兼辦）</a:t>
            </a:r>
            <a:endParaRPr lang="en-US" altLang="zh-TW" sz="2400" dirty="0" smtClean="0">
              <a:latin typeface="Arial" charset="0"/>
              <a:ea typeface="新細明體" charset="-120"/>
              <a:cs typeface="Arial"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nvGraphicFramePr>
        <p:xfrm>
          <a:off x="683568" y="404664"/>
          <a:ext cx="7920880" cy="5616630"/>
        </p:xfrm>
        <a:graphic>
          <a:graphicData uri="http://schemas.openxmlformats.org/drawingml/2006/table">
            <a:tbl>
              <a:tblPr/>
              <a:tblGrid>
                <a:gridCol w="1152129"/>
                <a:gridCol w="1152128"/>
                <a:gridCol w="3384376"/>
                <a:gridCol w="1080120"/>
                <a:gridCol w="1152127"/>
              </a:tblGrid>
              <a:tr h="374442">
                <a:tc>
                  <a:txBody>
                    <a:bodyPr/>
                    <a:lstStyle/>
                    <a:p>
                      <a:pPr algn="ctr">
                        <a:spcAft>
                          <a:spcPts val="0"/>
                        </a:spcAft>
                      </a:pPr>
                      <a:r>
                        <a:rPr lang="zh-TW" sz="1800" kern="100" dirty="0">
                          <a:latin typeface="Times New Roman"/>
                          <a:ea typeface="新細明體"/>
                        </a:rPr>
                        <a:t>芬蘭</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zh-TW" sz="1800" kern="100" dirty="0">
                          <a:latin typeface="Times New Roman"/>
                          <a:ea typeface="新細明體"/>
                        </a:rPr>
                        <a:t>赫爾辛基</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endParaRPr lang="en-US" sz="1800" kern="100">
                        <a:latin typeface="新細明體"/>
                        <a:ea typeface="新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zh-TW" sz="1800" kern="100" dirty="0">
                          <a:latin typeface="Times New Roman"/>
                          <a:ea typeface="新細明體"/>
                        </a:rPr>
                        <a:t>台北</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zh-TW" sz="1800" kern="100">
                          <a:latin typeface="Times New Roman"/>
                          <a:ea typeface="新細明體"/>
                        </a:rPr>
                        <a:t>台灣</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374442">
                <a:tc>
                  <a:txBody>
                    <a:bodyPr/>
                    <a:lstStyle/>
                    <a:p>
                      <a:pPr algn="r">
                        <a:spcAft>
                          <a:spcPts val="0"/>
                        </a:spcAft>
                      </a:pPr>
                      <a:r>
                        <a:rPr lang="en-US" sz="1800" kern="0" dirty="0">
                          <a:latin typeface="新細明體"/>
                          <a:ea typeface="新細明體"/>
                        </a:rPr>
                        <a:t>303,815</a:t>
                      </a:r>
                      <a:endParaRPr lang="zh-TW" sz="1800" kern="100" dirty="0">
                        <a:latin typeface="Times New Roman"/>
                        <a:ea typeface="新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1800" kern="0" dirty="0">
                          <a:latin typeface="新細明體"/>
                          <a:ea typeface="新細明體"/>
                        </a:rPr>
                        <a:t>213</a:t>
                      </a:r>
                      <a:endParaRPr lang="zh-TW" sz="1800" kern="100" dirty="0">
                        <a:latin typeface="Times New Roman"/>
                        <a:ea typeface="新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zh-TW" sz="1800" kern="0" dirty="0">
                          <a:latin typeface="Times New Roman"/>
                          <a:ea typeface="新細明體"/>
                        </a:rPr>
                        <a:t>陸地面積（</a:t>
                      </a:r>
                      <a:r>
                        <a:rPr lang="zh-TW" sz="1800" kern="0" dirty="0">
                          <a:solidFill>
                            <a:srgbClr val="000000"/>
                          </a:solidFill>
                          <a:latin typeface="Times New Roman"/>
                          <a:ea typeface="新細明體"/>
                          <a:cs typeface="Arial"/>
                        </a:rPr>
                        <a:t>平方公里</a:t>
                      </a:r>
                      <a:r>
                        <a:rPr lang="zh-TW" sz="1800" kern="0" dirty="0">
                          <a:latin typeface="Times New Roman"/>
                          <a:ea typeface="新細明體"/>
                        </a:rPr>
                        <a:t>）</a:t>
                      </a:r>
                      <a:endParaRPr lang="zh-TW" sz="1800" kern="100" dirty="0">
                        <a:latin typeface="Times New Roman"/>
                        <a:ea typeface="新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1800" kern="0">
                          <a:latin typeface="新細明體"/>
                          <a:ea typeface="新細明體"/>
                        </a:rPr>
                        <a:t>272</a:t>
                      </a:r>
                      <a:endParaRPr lang="zh-TW" sz="1800" kern="100">
                        <a:latin typeface="Times New Roman"/>
                        <a:ea typeface="新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1800" kern="0">
                          <a:latin typeface="新細明體"/>
                          <a:ea typeface="新細明體"/>
                        </a:rPr>
                        <a:t>32,260</a:t>
                      </a:r>
                      <a:endParaRPr lang="zh-TW" sz="1800" kern="100">
                        <a:latin typeface="Times New Roman"/>
                        <a:ea typeface="新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374442">
                <a:tc>
                  <a:txBody>
                    <a:bodyPr/>
                    <a:lstStyle/>
                    <a:p>
                      <a:pPr algn="r">
                        <a:spcAft>
                          <a:spcPts val="0"/>
                        </a:spcAft>
                      </a:pPr>
                      <a:r>
                        <a:rPr lang="en-US" sz="1800" kern="0">
                          <a:latin typeface="新細明體"/>
                          <a:ea typeface="新細明體"/>
                        </a:rPr>
                        <a:t>5,262,930</a:t>
                      </a:r>
                      <a:endParaRPr lang="zh-TW" sz="1800" kern="100">
                        <a:latin typeface="Times New Roman"/>
                        <a:ea typeface="新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1800" kern="0" dirty="0">
                          <a:latin typeface="新細明體"/>
                          <a:ea typeface="新細明體"/>
                        </a:rPr>
                        <a:t>596,233</a:t>
                      </a:r>
                      <a:endParaRPr lang="zh-TW" sz="1800" kern="100" dirty="0">
                        <a:latin typeface="Times New Roman"/>
                        <a:ea typeface="新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zh-TW" sz="1800" kern="0" dirty="0">
                          <a:latin typeface="Times New Roman"/>
                          <a:ea typeface="新細明體"/>
                        </a:rPr>
                        <a:t>人口</a:t>
                      </a:r>
                      <a:endParaRPr lang="zh-TW" sz="1800" kern="100" dirty="0">
                        <a:latin typeface="Times New Roman"/>
                        <a:ea typeface="新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1800" kern="0">
                          <a:latin typeface="新細明體"/>
                          <a:ea typeface="新細明體"/>
                        </a:rPr>
                        <a:t>2,663,263</a:t>
                      </a:r>
                      <a:endParaRPr lang="zh-TW" sz="1800" kern="100">
                        <a:latin typeface="Times New Roman"/>
                        <a:ea typeface="新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1800" kern="0">
                          <a:latin typeface="新細明體"/>
                          <a:ea typeface="新細明體"/>
                        </a:rPr>
                        <a:t>23,113,901</a:t>
                      </a:r>
                      <a:endParaRPr lang="zh-TW" sz="1800" kern="100">
                        <a:latin typeface="Times New Roman"/>
                        <a:ea typeface="新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374442">
                <a:tc>
                  <a:txBody>
                    <a:bodyPr/>
                    <a:lstStyle/>
                    <a:p>
                      <a:pPr algn="r">
                        <a:spcAft>
                          <a:spcPts val="0"/>
                        </a:spcAft>
                      </a:pPr>
                      <a:r>
                        <a:rPr lang="en-US" sz="1800" kern="0">
                          <a:latin typeface="新細明體"/>
                          <a:ea typeface="新細明體"/>
                        </a:rPr>
                        <a:t>17.3</a:t>
                      </a:r>
                      <a:endParaRPr lang="zh-TW" sz="1800" kern="100">
                        <a:latin typeface="Times New Roman"/>
                        <a:ea typeface="新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1800" kern="0" dirty="0">
                          <a:latin typeface="新細明體"/>
                          <a:ea typeface="新細明體"/>
                        </a:rPr>
                        <a:t>2,789.4</a:t>
                      </a:r>
                      <a:endParaRPr lang="zh-TW" sz="1800" kern="100" dirty="0">
                        <a:latin typeface="Times New Roman"/>
                        <a:ea typeface="新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zh-TW" sz="1800" kern="0" dirty="0">
                          <a:latin typeface="Times New Roman"/>
                          <a:ea typeface="新細明體"/>
                        </a:rPr>
                        <a:t>人口密度（</a:t>
                      </a:r>
                      <a:r>
                        <a:rPr lang="zh-TW" sz="1800" kern="0" dirty="0">
                          <a:solidFill>
                            <a:srgbClr val="000000"/>
                          </a:solidFill>
                          <a:latin typeface="Times New Roman"/>
                          <a:ea typeface="新細明體"/>
                          <a:cs typeface="Arial"/>
                        </a:rPr>
                        <a:t>人</a:t>
                      </a:r>
                      <a:r>
                        <a:rPr lang="en-US" sz="1800" kern="0" dirty="0">
                          <a:solidFill>
                            <a:srgbClr val="000000"/>
                          </a:solidFill>
                          <a:latin typeface="Times New Roman"/>
                          <a:ea typeface="新細明體"/>
                          <a:cs typeface="Arial"/>
                        </a:rPr>
                        <a:t>/</a:t>
                      </a:r>
                      <a:r>
                        <a:rPr lang="zh-TW" sz="1800" kern="0" dirty="0">
                          <a:solidFill>
                            <a:srgbClr val="000000"/>
                          </a:solidFill>
                          <a:latin typeface="Times New Roman"/>
                          <a:ea typeface="新細明體"/>
                          <a:cs typeface="Arial"/>
                        </a:rPr>
                        <a:t>平方公里</a:t>
                      </a:r>
                      <a:r>
                        <a:rPr lang="zh-TW" sz="1800" kern="0" dirty="0">
                          <a:latin typeface="Times New Roman"/>
                          <a:ea typeface="新細明體"/>
                        </a:rPr>
                        <a:t>）</a:t>
                      </a:r>
                      <a:endParaRPr lang="zh-TW" sz="1800" kern="100" dirty="0">
                        <a:latin typeface="Times New Roman"/>
                        <a:ea typeface="新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1800" kern="100">
                          <a:latin typeface="新細明體"/>
                          <a:ea typeface="新細明體"/>
                        </a:rPr>
                        <a:t>9,798.6</a:t>
                      </a:r>
                      <a:endParaRPr lang="zh-TW" sz="1800" kern="100">
                        <a:latin typeface="Times New Roman"/>
                        <a:ea typeface="新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1800" kern="100">
                          <a:latin typeface="新細明體"/>
                          <a:ea typeface="新細明體"/>
                        </a:rPr>
                        <a:t>716.5</a:t>
                      </a:r>
                      <a:endParaRPr lang="zh-TW" sz="1800" kern="100">
                        <a:latin typeface="Times New Roman"/>
                        <a:ea typeface="新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374442">
                <a:tc>
                  <a:txBody>
                    <a:bodyPr/>
                    <a:lstStyle/>
                    <a:p>
                      <a:pPr algn="r">
                        <a:spcAft>
                          <a:spcPts val="0"/>
                        </a:spcAft>
                      </a:pPr>
                      <a:r>
                        <a:rPr lang="en-US" sz="1800" kern="100">
                          <a:latin typeface="新細明體"/>
                          <a:ea typeface="新細明體"/>
                        </a:rPr>
                        <a:t>836</a:t>
                      </a:r>
                      <a:endParaRPr lang="zh-TW" sz="1800" kern="100">
                        <a:latin typeface="Times New Roman"/>
                        <a:ea typeface="新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1800" kern="0">
                          <a:latin typeface="新細明體"/>
                          <a:ea typeface="新細明體"/>
                        </a:rPr>
                        <a:t>46</a:t>
                      </a:r>
                      <a:endParaRPr lang="zh-TW" sz="1800" kern="100">
                        <a:latin typeface="Times New Roman"/>
                        <a:ea typeface="新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zh-TW" sz="1800" kern="0" dirty="0">
                          <a:latin typeface="Times New Roman"/>
                          <a:ea typeface="新細明體"/>
                        </a:rPr>
                        <a:t>公共圖書館數</a:t>
                      </a:r>
                      <a:endParaRPr lang="zh-TW" sz="1800" kern="100" dirty="0">
                        <a:latin typeface="Times New Roman"/>
                        <a:ea typeface="新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1800" kern="100" dirty="0">
                          <a:latin typeface="新細明體"/>
                          <a:ea typeface="新細明體"/>
                        </a:rPr>
                        <a:t>43</a:t>
                      </a:r>
                      <a:endParaRPr lang="zh-TW" sz="1800" kern="100" dirty="0">
                        <a:latin typeface="Times New Roman"/>
                        <a:ea typeface="新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1800" kern="100">
                          <a:latin typeface="新細明體"/>
                          <a:ea typeface="新細明體"/>
                        </a:rPr>
                        <a:t>519</a:t>
                      </a:r>
                      <a:endParaRPr lang="zh-TW" sz="1800" kern="100">
                        <a:latin typeface="Times New Roman"/>
                        <a:ea typeface="新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374442">
                <a:tc>
                  <a:txBody>
                    <a:bodyPr/>
                    <a:lstStyle/>
                    <a:p>
                      <a:pPr algn="r">
                        <a:spcAft>
                          <a:spcPts val="0"/>
                        </a:spcAft>
                      </a:pPr>
                      <a:r>
                        <a:rPr lang="en-US" sz="1800" kern="100">
                          <a:latin typeface="新細明體"/>
                          <a:ea typeface="新細明體"/>
                        </a:rPr>
                        <a:t>7.35</a:t>
                      </a:r>
                      <a:endParaRPr lang="zh-TW" sz="1800" kern="100">
                        <a:latin typeface="Times New Roman"/>
                        <a:ea typeface="新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1800" kern="0">
                          <a:latin typeface="新細明體"/>
                          <a:ea typeface="新細明體"/>
                        </a:rPr>
                        <a:t>3.23</a:t>
                      </a:r>
                      <a:endParaRPr lang="zh-TW" sz="1800" kern="100">
                        <a:latin typeface="Times New Roman"/>
                        <a:ea typeface="新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zh-TW" sz="1800" kern="0" dirty="0">
                          <a:latin typeface="Times New Roman"/>
                          <a:ea typeface="新細明體"/>
                        </a:rPr>
                        <a:t>人均館藏件數</a:t>
                      </a:r>
                      <a:endParaRPr lang="zh-TW" sz="1800" kern="100" dirty="0">
                        <a:latin typeface="Times New Roman"/>
                        <a:ea typeface="新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1800" kern="100" dirty="0">
                          <a:latin typeface="新細明體"/>
                          <a:ea typeface="新細明體"/>
                        </a:rPr>
                        <a:t>2.39</a:t>
                      </a:r>
                      <a:endParaRPr lang="zh-TW" sz="1800" kern="100" dirty="0">
                        <a:latin typeface="Times New Roman"/>
                        <a:ea typeface="新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1800" kern="100" dirty="0">
                          <a:latin typeface="新細明體"/>
                          <a:ea typeface="新細明體"/>
                        </a:rPr>
                        <a:t>1.51</a:t>
                      </a:r>
                      <a:endParaRPr lang="zh-TW" sz="1800" kern="100" dirty="0">
                        <a:latin typeface="Times New Roman"/>
                        <a:ea typeface="新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374442">
                <a:tc>
                  <a:txBody>
                    <a:bodyPr/>
                    <a:lstStyle/>
                    <a:p>
                      <a:pPr algn="r">
                        <a:spcAft>
                          <a:spcPts val="0"/>
                        </a:spcAft>
                      </a:pPr>
                      <a:r>
                        <a:rPr lang="en-US" sz="1800" kern="100">
                          <a:latin typeface="新細明體"/>
                          <a:ea typeface="新細明體"/>
                        </a:rPr>
                        <a:t>10.43%</a:t>
                      </a:r>
                      <a:endParaRPr lang="zh-TW" sz="1800" kern="100">
                        <a:latin typeface="Times New Roman"/>
                        <a:ea typeface="新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1800" kern="0">
                          <a:latin typeface="新細明體"/>
                          <a:ea typeface="新細明體"/>
                        </a:rPr>
                        <a:t>14.84%</a:t>
                      </a:r>
                      <a:endParaRPr lang="zh-TW" sz="1800" kern="100">
                        <a:latin typeface="Times New Roman"/>
                        <a:ea typeface="新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zh-TW" sz="1800" kern="0" dirty="0">
                          <a:latin typeface="Times New Roman"/>
                          <a:ea typeface="新細明體"/>
                        </a:rPr>
                        <a:t>非書館藏比例</a:t>
                      </a:r>
                      <a:endParaRPr lang="zh-TW" sz="1800" kern="100" dirty="0">
                        <a:latin typeface="Times New Roman"/>
                        <a:ea typeface="新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1800" kern="100" dirty="0">
                          <a:latin typeface="新細明體"/>
                          <a:ea typeface="新細明體"/>
                        </a:rPr>
                        <a:t>5.12%</a:t>
                      </a:r>
                      <a:endParaRPr lang="zh-TW" sz="1800" kern="100" dirty="0">
                        <a:latin typeface="Times New Roman"/>
                        <a:ea typeface="新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1800" kern="100">
                          <a:latin typeface="新細明體"/>
                          <a:ea typeface="新細明體"/>
                        </a:rPr>
                        <a:t>3.58%</a:t>
                      </a:r>
                      <a:endParaRPr lang="zh-TW" sz="1800" kern="100">
                        <a:latin typeface="Times New Roman"/>
                        <a:ea typeface="新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374442">
                <a:tc>
                  <a:txBody>
                    <a:bodyPr/>
                    <a:lstStyle/>
                    <a:p>
                      <a:pPr algn="r">
                        <a:spcAft>
                          <a:spcPts val="0"/>
                        </a:spcAft>
                      </a:pPr>
                      <a:r>
                        <a:rPr lang="en-US" sz="1800" kern="100">
                          <a:latin typeface="新細明體"/>
                          <a:ea typeface="新細明體"/>
                        </a:rPr>
                        <a:t>7.62</a:t>
                      </a:r>
                      <a:r>
                        <a:rPr lang="zh-TW" sz="1800" kern="100">
                          <a:latin typeface="Times New Roman"/>
                          <a:ea typeface="新細明體"/>
                        </a:rPr>
                        <a:t>歐元</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1800">
                          <a:solidFill>
                            <a:srgbClr val="000000"/>
                          </a:solidFill>
                          <a:latin typeface="新細明體"/>
                          <a:cs typeface="Times New Roman"/>
                        </a:rPr>
                        <a:t>5.49</a:t>
                      </a:r>
                      <a:r>
                        <a:rPr lang="zh-TW" sz="1800">
                          <a:solidFill>
                            <a:srgbClr val="000000"/>
                          </a:solidFill>
                          <a:latin typeface="細明體"/>
                          <a:ea typeface="新細明體"/>
                          <a:cs typeface="細明體"/>
                        </a:rPr>
                        <a:t>歐元</a:t>
                      </a:r>
                      <a:endParaRPr lang="zh-TW" sz="1800">
                        <a:solidFill>
                          <a:srgbClr val="000000"/>
                        </a:solidFill>
                        <a:latin typeface="細明體"/>
                        <a:cs typeface="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zh-TW" sz="1800" dirty="0">
                          <a:solidFill>
                            <a:srgbClr val="000000"/>
                          </a:solidFill>
                          <a:latin typeface="細明體"/>
                          <a:ea typeface="新細明體"/>
                          <a:cs typeface="Times New Roman"/>
                        </a:rPr>
                        <a:t>人均購書經費</a:t>
                      </a:r>
                      <a:endParaRPr lang="zh-TW" sz="1800" dirty="0">
                        <a:solidFill>
                          <a:srgbClr val="000000"/>
                        </a:solidFill>
                        <a:latin typeface="細明體"/>
                        <a:cs typeface="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1800" kern="100" dirty="0">
                          <a:latin typeface="新細明體"/>
                          <a:ea typeface="新細明體"/>
                        </a:rPr>
                        <a:t>39.23</a:t>
                      </a:r>
                      <a:endParaRPr lang="zh-TW" sz="1800" kern="100" dirty="0">
                        <a:latin typeface="Times New Roman"/>
                        <a:ea typeface="新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1800" kern="100">
                          <a:latin typeface="新細明體"/>
                          <a:ea typeface="新細明體"/>
                        </a:rPr>
                        <a:t>21.85</a:t>
                      </a:r>
                      <a:endParaRPr lang="zh-TW" sz="1800" kern="100">
                        <a:latin typeface="Times New Roman"/>
                        <a:ea typeface="新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374442">
                <a:tc>
                  <a:txBody>
                    <a:bodyPr/>
                    <a:lstStyle/>
                    <a:p>
                      <a:pPr algn="r">
                        <a:spcAft>
                          <a:spcPts val="0"/>
                        </a:spcAft>
                      </a:pPr>
                      <a:r>
                        <a:rPr lang="en-US" sz="1800" kern="100">
                          <a:latin typeface="新細明體"/>
                          <a:ea typeface="新細明體"/>
                        </a:rPr>
                        <a:t>6.67%</a:t>
                      </a:r>
                      <a:endParaRPr lang="zh-TW" sz="1800" kern="100">
                        <a:latin typeface="Times New Roman"/>
                        <a:ea typeface="新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1800" dirty="0" smtClean="0">
                          <a:solidFill>
                            <a:srgbClr val="000000"/>
                          </a:solidFill>
                          <a:latin typeface="新細明體"/>
                          <a:cs typeface="Times New Roman"/>
                        </a:rPr>
                        <a:t>10.35%</a:t>
                      </a:r>
                      <a:endParaRPr lang="zh-TW" sz="1800" dirty="0">
                        <a:solidFill>
                          <a:srgbClr val="000000"/>
                        </a:solidFill>
                        <a:latin typeface="細明體"/>
                        <a:cs typeface="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zh-TW" sz="1800" dirty="0">
                          <a:solidFill>
                            <a:srgbClr val="000000"/>
                          </a:solidFill>
                          <a:latin typeface="細明體"/>
                          <a:ea typeface="新細明體"/>
                          <a:cs typeface="Times New Roman"/>
                        </a:rPr>
                        <a:t>館藏報廢率</a:t>
                      </a:r>
                      <a:endParaRPr lang="zh-TW" sz="1800" dirty="0">
                        <a:solidFill>
                          <a:srgbClr val="000000"/>
                        </a:solidFill>
                        <a:latin typeface="細明體"/>
                        <a:cs typeface="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endParaRPr lang="en-US" sz="1800" kern="100" dirty="0">
                        <a:latin typeface="新細明體"/>
                        <a:ea typeface="新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r">
                        <a:spcAft>
                          <a:spcPts val="0"/>
                        </a:spcAft>
                      </a:pPr>
                      <a:endParaRPr lang="en-US" sz="1800" kern="100" dirty="0">
                        <a:latin typeface="新細明體"/>
                        <a:ea typeface="新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r>
              <a:tr h="374442">
                <a:tc>
                  <a:txBody>
                    <a:bodyPr/>
                    <a:lstStyle/>
                    <a:p>
                      <a:pPr algn="r">
                        <a:spcAft>
                          <a:spcPts val="0"/>
                        </a:spcAft>
                      </a:pPr>
                      <a:r>
                        <a:rPr lang="en-US" sz="1800" kern="100">
                          <a:latin typeface="新細明體"/>
                          <a:ea typeface="新細明體"/>
                        </a:rPr>
                        <a:t>18.22</a:t>
                      </a:r>
                      <a:endParaRPr lang="zh-TW" sz="1800" kern="100">
                        <a:latin typeface="Times New Roman"/>
                        <a:ea typeface="新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1800">
                          <a:solidFill>
                            <a:srgbClr val="000000"/>
                          </a:solidFill>
                          <a:latin typeface="新細明體"/>
                          <a:cs typeface="Times New Roman"/>
                        </a:rPr>
                        <a:t>16.17</a:t>
                      </a:r>
                      <a:endParaRPr lang="zh-TW" sz="1800">
                        <a:solidFill>
                          <a:srgbClr val="000000"/>
                        </a:solidFill>
                        <a:latin typeface="細明體"/>
                        <a:cs typeface="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zh-TW" sz="1800" dirty="0">
                          <a:solidFill>
                            <a:srgbClr val="000000"/>
                          </a:solidFill>
                          <a:latin typeface="細明體"/>
                          <a:ea typeface="新細明體"/>
                          <a:cs typeface="Times New Roman"/>
                        </a:rPr>
                        <a:t>人均借閱冊數 </a:t>
                      </a:r>
                      <a:endParaRPr lang="zh-TW" sz="1800" dirty="0">
                        <a:solidFill>
                          <a:srgbClr val="000000"/>
                        </a:solidFill>
                        <a:latin typeface="細明體"/>
                        <a:cs typeface="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1800" kern="100">
                          <a:latin typeface="新細明體"/>
                          <a:ea typeface="新細明體"/>
                        </a:rPr>
                        <a:t>4.30</a:t>
                      </a:r>
                      <a:endParaRPr lang="zh-TW" sz="1800" kern="100">
                        <a:latin typeface="Times New Roman"/>
                        <a:ea typeface="新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1800" kern="100" dirty="0">
                          <a:latin typeface="新細明體"/>
                          <a:ea typeface="新細明體"/>
                        </a:rPr>
                        <a:t>2.48</a:t>
                      </a:r>
                      <a:endParaRPr lang="zh-TW" sz="1800" kern="100" dirty="0">
                        <a:latin typeface="Times New Roman"/>
                        <a:ea typeface="新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374442">
                <a:tc>
                  <a:txBody>
                    <a:bodyPr/>
                    <a:lstStyle/>
                    <a:p>
                      <a:pPr algn="r">
                        <a:spcAft>
                          <a:spcPts val="0"/>
                        </a:spcAft>
                      </a:pPr>
                      <a:r>
                        <a:rPr lang="en-US" sz="1800" kern="100">
                          <a:latin typeface="新細明體"/>
                          <a:ea typeface="新細明體"/>
                        </a:rPr>
                        <a:t>39.19%</a:t>
                      </a:r>
                      <a:endParaRPr lang="zh-TW" sz="1800" kern="100">
                        <a:latin typeface="Times New Roman"/>
                        <a:ea typeface="新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1800">
                          <a:solidFill>
                            <a:srgbClr val="000000"/>
                          </a:solidFill>
                          <a:latin typeface="新細明體"/>
                          <a:cs typeface="Times New Roman"/>
                        </a:rPr>
                        <a:t>38.39%</a:t>
                      </a:r>
                      <a:endParaRPr lang="zh-TW" sz="1800">
                        <a:solidFill>
                          <a:srgbClr val="000000"/>
                        </a:solidFill>
                        <a:latin typeface="細明體"/>
                        <a:cs typeface="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zh-TW" sz="1800" dirty="0">
                          <a:solidFill>
                            <a:srgbClr val="000000"/>
                          </a:solidFill>
                          <a:latin typeface="細明體"/>
                          <a:ea typeface="新細明體"/>
                          <a:cs typeface="Times New Roman"/>
                        </a:rPr>
                        <a:t>借書者占人口比例</a:t>
                      </a:r>
                      <a:endParaRPr lang="zh-TW" sz="1800" dirty="0">
                        <a:solidFill>
                          <a:srgbClr val="000000"/>
                        </a:solidFill>
                        <a:latin typeface="細明體"/>
                        <a:cs typeface="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endParaRPr lang="en-US" sz="1800" kern="100" dirty="0">
                        <a:latin typeface="新細明體"/>
                        <a:ea typeface="新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r">
                        <a:spcAft>
                          <a:spcPts val="0"/>
                        </a:spcAft>
                      </a:pPr>
                      <a:endParaRPr lang="en-US" sz="1800" kern="100" dirty="0">
                        <a:latin typeface="新細明體"/>
                        <a:ea typeface="新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r>
              <a:tr h="374442">
                <a:tc>
                  <a:txBody>
                    <a:bodyPr/>
                    <a:lstStyle/>
                    <a:p>
                      <a:pPr algn="r">
                        <a:spcAft>
                          <a:spcPts val="0"/>
                        </a:spcAft>
                      </a:pPr>
                      <a:endParaRPr lang="en-US" sz="1800" kern="100" dirty="0">
                        <a:latin typeface="新細明體"/>
                        <a:ea typeface="新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r">
                        <a:spcAft>
                          <a:spcPts val="0"/>
                        </a:spcAft>
                      </a:pPr>
                      <a:endParaRPr lang="en-US" sz="1800" dirty="0">
                        <a:solidFill>
                          <a:srgbClr val="000000"/>
                        </a:solidFill>
                        <a:latin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a:spcAft>
                          <a:spcPts val="0"/>
                        </a:spcAft>
                      </a:pPr>
                      <a:r>
                        <a:rPr lang="zh-TW" sz="1800">
                          <a:solidFill>
                            <a:srgbClr val="000000"/>
                          </a:solidFill>
                          <a:latin typeface="細明體"/>
                          <a:ea typeface="新細明體"/>
                          <a:cs typeface="Times New Roman"/>
                        </a:rPr>
                        <a:t>人均借閱次數</a:t>
                      </a:r>
                      <a:endParaRPr lang="zh-TW" sz="1800">
                        <a:solidFill>
                          <a:srgbClr val="000000"/>
                        </a:solidFill>
                        <a:latin typeface="細明體"/>
                        <a:cs typeface="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1800" kern="100" dirty="0">
                          <a:latin typeface="新細明體"/>
                          <a:ea typeface="新細明體"/>
                        </a:rPr>
                        <a:t>1.49</a:t>
                      </a:r>
                      <a:endParaRPr lang="zh-TW" sz="1800" kern="100" dirty="0">
                        <a:latin typeface="Times New Roman"/>
                        <a:ea typeface="新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1800" kern="100" dirty="0">
                          <a:latin typeface="新細明體"/>
                          <a:ea typeface="新細明體"/>
                        </a:rPr>
                        <a:t>0.69</a:t>
                      </a:r>
                      <a:endParaRPr lang="zh-TW" sz="1800" kern="100" dirty="0">
                        <a:latin typeface="Times New Roman"/>
                        <a:ea typeface="新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374442">
                <a:tc>
                  <a:txBody>
                    <a:bodyPr/>
                    <a:lstStyle/>
                    <a:p>
                      <a:pPr algn="r">
                        <a:spcAft>
                          <a:spcPts val="0"/>
                        </a:spcAft>
                      </a:pPr>
                      <a:r>
                        <a:rPr lang="en-US" sz="1800" kern="100">
                          <a:latin typeface="新細明體"/>
                          <a:ea typeface="新細明體"/>
                        </a:rPr>
                        <a:t>0.79</a:t>
                      </a:r>
                      <a:r>
                        <a:rPr lang="zh-TW" sz="1800" kern="100">
                          <a:latin typeface="Times New Roman"/>
                          <a:ea typeface="新細明體"/>
                        </a:rPr>
                        <a:t>人年</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1800">
                          <a:solidFill>
                            <a:srgbClr val="000000"/>
                          </a:solidFill>
                          <a:latin typeface="新細明體"/>
                          <a:cs typeface="細明體"/>
                        </a:rPr>
                        <a:t>0.78</a:t>
                      </a:r>
                      <a:r>
                        <a:rPr lang="zh-TW" sz="1800">
                          <a:solidFill>
                            <a:srgbClr val="000000"/>
                          </a:solidFill>
                          <a:latin typeface="細明體"/>
                          <a:ea typeface="新細明體"/>
                          <a:cs typeface="細明體"/>
                        </a:rPr>
                        <a:t>人年</a:t>
                      </a:r>
                      <a:endParaRPr lang="zh-TW" sz="1800">
                        <a:solidFill>
                          <a:srgbClr val="000000"/>
                        </a:solidFill>
                        <a:latin typeface="細明體"/>
                        <a:cs typeface="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zh-TW" sz="1800">
                          <a:solidFill>
                            <a:srgbClr val="000000"/>
                          </a:solidFill>
                          <a:latin typeface="細明體"/>
                          <a:ea typeface="新細明體"/>
                          <a:cs typeface="Times New Roman"/>
                        </a:rPr>
                        <a:t>每千人圖書館員數</a:t>
                      </a:r>
                      <a:endParaRPr lang="zh-TW" sz="1800">
                        <a:solidFill>
                          <a:srgbClr val="000000"/>
                        </a:solidFill>
                        <a:latin typeface="細明體"/>
                        <a:cs typeface="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1800" kern="100" dirty="0">
                          <a:latin typeface="新細明體"/>
                          <a:ea typeface="新細明體"/>
                        </a:rPr>
                        <a:t>0.17</a:t>
                      </a:r>
                      <a:endParaRPr lang="zh-TW" sz="1800" kern="100" dirty="0">
                        <a:latin typeface="Times New Roman"/>
                        <a:ea typeface="新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1800" kern="100" dirty="0">
                          <a:latin typeface="新細明體"/>
                          <a:ea typeface="新細明體"/>
                        </a:rPr>
                        <a:t>0.14</a:t>
                      </a:r>
                      <a:endParaRPr lang="zh-TW" sz="1800" kern="100" dirty="0">
                        <a:latin typeface="Times New Roman"/>
                        <a:ea typeface="新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374442">
                <a:tc>
                  <a:txBody>
                    <a:bodyPr/>
                    <a:lstStyle/>
                    <a:p>
                      <a:pPr algn="r">
                        <a:spcAft>
                          <a:spcPts val="0"/>
                        </a:spcAft>
                      </a:pPr>
                      <a:r>
                        <a:rPr lang="en-US" sz="1800" kern="100">
                          <a:latin typeface="新細明體"/>
                          <a:ea typeface="新細明體"/>
                        </a:rPr>
                        <a:t>93.08</a:t>
                      </a:r>
                      <a:endParaRPr lang="zh-TW" sz="1800" kern="100">
                        <a:latin typeface="Times New Roman"/>
                        <a:ea typeface="新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1800" kern="100">
                          <a:latin typeface="新細明體"/>
                          <a:ea typeface="新細明體"/>
                        </a:rPr>
                        <a:t>62.65</a:t>
                      </a:r>
                      <a:endParaRPr lang="zh-TW" sz="1800" kern="100">
                        <a:latin typeface="Times New Roman"/>
                        <a:ea typeface="新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zh-TW" sz="1800" kern="100" dirty="0">
                          <a:latin typeface="Times New Roman"/>
                          <a:ea typeface="新細明體"/>
                        </a:rPr>
                        <a:t>每千人圖書館空間（平方公尺）</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1800" kern="100" dirty="0">
                          <a:latin typeface="新細明體"/>
                          <a:ea typeface="新細明體"/>
                        </a:rPr>
                        <a:t>46.83</a:t>
                      </a:r>
                      <a:endParaRPr lang="zh-TW" sz="1800" kern="100" dirty="0">
                        <a:latin typeface="Times New Roman"/>
                        <a:ea typeface="新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1800" kern="100" dirty="0">
                          <a:latin typeface="新細明體"/>
                          <a:ea typeface="新細明體"/>
                        </a:rPr>
                        <a:t>52.68</a:t>
                      </a:r>
                      <a:endParaRPr lang="zh-TW" sz="1800" kern="100" dirty="0">
                        <a:latin typeface="Times New Roman"/>
                        <a:ea typeface="新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374442">
                <a:tc>
                  <a:txBody>
                    <a:bodyPr/>
                    <a:lstStyle/>
                    <a:p>
                      <a:pPr algn="r">
                        <a:spcAft>
                          <a:spcPts val="0"/>
                        </a:spcAft>
                      </a:pPr>
                      <a:r>
                        <a:rPr lang="en-US" sz="1800" kern="100">
                          <a:latin typeface="新細明體"/>
                          <a:ea typeface="新細明體"/>
                        </a:rPr>
                        <a:t>58.03</a:t>
                      </a:r>
                      <a:r>
                        <a:rPr lang="zh-TW" sz="1800" kern="100">
                          <a:latin typeface="Times New Roman"/>
                          <a:ea typeface="新細明體"/>
                        </a:rPr>
                        <a:t>歐元</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1800" kern="100">
                          <a:latin typeface="新細明體"/>
                          <a:ea typeface="新細明體"/>
                        </a:rPr>
                        <a:t>62.28</a:t>
                      </a:r>
                      <a:r>
                        <a:rPr lang="zh-TW" sz="1800" kern="100">
                          <a:latin typeface="Times New Roman"/>
                          <a:ea typeface="新細明體"/>
                        </a:rPr>
                        <a:t>歐元</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zh-TW" sz="1800" kern="100">
                          <a:latin typeface="Times New Roman"/>
                          <a:ea typeface="新細明體"/>
                        </a:rPr>
                        <a:t>人均圖書館營運經費</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endParaRPr lang="en-US" sz="1800" kern="100" dirty="0">
                        <a:latin typeface="新細明體"/>
                        <a:ea typeface="新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r">
                        <a:spcAft>
                          <a:spcPts val="0"/>
                        </a:spcAft>
                      </a:pPr>
                      <a:endParaRPr lang="en-US" sz="1800" kern="100" dirty="0">
                        <a:latin typeface="新細明體"/>
                        <a:ea typeface="新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r>
            </a:tbl>
          </a:graphicData>
        </a:graphic>
      </p:graphicFrame>
      <p:sp>
        <p:nvSpPr>
          <p:cNvPr id="3" name="文字方塊 2"/>
          <p:cNvSpPr txBox="1"/>
          <p:nvPr/>
        </p:nvSpPr>
        <p:spPr>
          <a:xfrm>
            <a:off x="1475656" y="6309320"/>
            <a:ext cx="6984776" cy="400110"/>
          </a:xfrm>
          <a:prstGeom prst="rect">
            <a:avLst/>
          </a:prstGeom>
          <a:noFill/>
        </p:spPr>
        <p:txBody>
          <a:bodyPr wrap="square" rtlCol="0">
            <a:spAutoFit/>
          </a:bodyPr>
          <a:lstStyle/>
          <a:p>
            <a:pPr algn="ctr"/>
            <a:r>
              <a:rPr lang="zh-TW" altLang="en-US" sz="2000" dirty="0" smtClean="0"/>
              <a:t>芬蘭與台灣公共圖書館的比較</a:t>
            </a:r>
            <a:endParaRPr lang="zh-TW" altLang="en-US" sz="20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標題 1"/>
          <p:cNvSpPr>
            <a:spLocks noGrp="1"/>
          </p:cNvSpPr>
          <p:nvPr>
            <p:ph type="title"/>
          </p:nvPr>
        </p:nvSpPr>
        <p:spPr>
          <a:xfrm>
            <a:off x="457200" y="274638"/>
            <a:ext cx="8229600" cy="1143000"/>
          </a:xfrm>
        </p:spPr>
        <p:txBody>
          <a:bodyPr/>
          <a:lstStyle/>
          <a:p>
            <a:pPr indent="228600" eaLnBrk="1" hangingPunct="1">
              <a:buClr>
                <a:srgbClr val="FFFFFF"/>
              </a:buClr>
            </a:pPr>
            <a:r>
              <a:rPr lang="zh-TW" altLang="en-US" b="1" dirty="0" smtClean="0">
                <a:solidFill>
                  <a:srgbClr val="FFFFFF"/>
                </a:solidFill>
                <a:latin typeface="Arial" charset="0"/>
                <a:ea typeface="新細明體" charset="-120"/>
                <a:cs typeface="Arial" charset="0"/>
              </a:rPr>
              <a:t>芬蘭公共圖書館特色</a:t>
            </a:r>
          </a:p>
        </p:txBody>
      </p:sp>
      <p:sp>
        <p:nvSpPr>
          <p:cNvPr id="15363" name="文字版面配置區 2"/>
          <p:cNvSpPr>
            <a:spLocks noGrp="1"/>
          </p:cNvSpPr>
          <p:nvPr>
            <p:ph type="body" idx="1"/>
          </p:nvPr>
        </p:nvSpPr>
        <p:spPr>
          <a:xfrm>
            <a:off x="457200" y="1600200"/>
            <a:ext cx="8229600" cy="4967288"/>
          </a:xfrm>
        </p:spPr>
        <p:txBody>
          <a:bodyPr/>
          <a:lstStyle/>
          <a:p>
            <a:pPr marL="342900" indent="-342900" eaLnBrk="1" hangingPunct="1">
              <a:spcBef>
                <a:spcPts val="600"/>
              </a:spcBef>
              <a:buClr>
                <a:srgbClr val="000000"/>
              </a:buClr>
              <a:buSzPct val="167000"/>
              <a:buFont typeface="Arial" pitchFamily="34" charset="0"/>
              <a:buChar char="•"/>
            </a:pPr>
            <a:r>
              <a:rPr lang="zh-TW" altLang="en-US" sz="3000" dirty="0" smtClean="0">
                <a:latin typeface="Arial" charset="0"/>
                <a:ea typeface="新細明體" charset="-120"/>
                <a:cs typeface="Arial" charset="0"/>
              </a:rPr>
              <a:t>無城鄉差距</a:t>
            </a:r>
            <a:endParaRPr lang="en-US" altLang="zh-TW" sz="3000" dirty="0" smtClean="0">
              <a:latin typeface="Arial" charset="0"/>
              <a:ea typeface="新細明體" charset="-120"/>
              <a:cs typeface="Arial" charset="0"/>
            </a:endParaRPr>
          </a:p>
          <a:p>
            <a:pPr marL="342900" indent="-342900" eaLnBrk="1" hangingPunct="1">
              <a:spcBef>
                <a:spcPts val="600"/>
              </a:spcBef>
              <a:buClr>
                <a:srgbClr val="000000"/>
              </a:buClr>
              <a:buSzPct val="167000"/>
              <a:buFont typeface="Arial" pitchFamily="34" charset="0"/>
              <a:buChar char="•"/>
            </a:pPr>
            <a:r>
              <a:rPr lang="zh-TW" altLang="en-US" sz="3000" dirty="0" smtClean="0">
                <a:latin typeface="Arial" charset="0"/>
                <a:ea typeface="新細明體" charset="-120"/>
                <a:cs typeface="Arial" charset="0"/>
              </a:rPr>
              <a:t>跨域合作</a:t>
            </a:r>
            <a:endParaRPr lang="en-US" altLang="zh-TW" sz="3000" dirty="0" smtClean="0">
              <a:latin typeface="Arial" charset="0"/>
              <a:ea typeface="新細明體" charset="-120"/>
              <a:cs typeface="Arial" charset="0"/>
            </a:endParaRPr>
          </a:p>
          <a:p>
            <a:pPr marL="342900" indent="-342900" eaLnBrk="1" hangingPunct="1">
              <a:spcBef>
                <a:spcPts val="600"/>
              </a:spcBef>
              <a:buClr>
                <a:srgbClr val="000000"/>
              </a:buClr>
              <a:buSzPct val="167000"/>
              <a:buFont typeface="Arial" pitchFamily="34" charset="0"/>
              <a:buChar char="•"/>
            </a:pPr>
            <a:r>
              <a:rPr lang="zh-TW" altLang="en-US" sz="3000" dirty="0" smtClean="0">
                <a:latin typeface="Arial" charset="0"/>
                <a:ea typeface="新細明體" charset="-120"/>
                <a:cs typeface="Arial" charset="0"/>
              </a:rPr>
              <a:t>館員質與量俱佳：分館員、助理館員。無志工。有替代役、中學生見習</a:t>
            </a:r>
            <a:endParaRPr lang="en-US" altLang="zh-TW" sz="3000" dirty="0" smtClean="0">
              <a:latin typeface="Arial" charset="0"/>
              <a:ea typeface="新細明體" charset="-120"/>
              <a:cs typeface="Arial" charset="0"/>
            </a:endParaRPr>
          </a:p>
          <a:p>
            <a:pPr marL="342900" indent="-342900" eaLnBrk="1" hangingPunct="1">
              <a:spcBef>
                <a:spcPts val="600"/>
              </a:spcBef>
              <a:buClr>
                <a:srgbClr val="000000"/>
              </a:buClr>
              <a:buSzPct val="167000"/>
              <a:buFont typeface="Arial" pitchFamily="34" charset="0"/>
              <a:buChar char="•"/>
            </a:pPr>
            <a:r>
              <a:rPr lang="zh-TW" altLang="en-US" sz="3000" dirty="0" smtClean="0">
                <a:latin typeface="Arial" charset="0"/>
                <a:ea typeface="新細明體" charset="-120"/>
                <a:cs typeface="Arial" charset="0"/>
              </a:rPr>
              <a:t>自助</a:t>
            </a:r>
            <a:r>
              <a:rPr lang="en-US" altLang="zh-TW" sz="3000" dirty="0" smtClean="0">
                <a:latin typeface="Arial" charset="0"/>
                <a:ea typeface="新細明體" charset="-120"/>
                <a:cs typeface="Arial" charset="0"/>
              </a:rPr>
              <a:t>/</a:t>
            </a:r>
            <a:r>
              <a:rPr lang="zh-TW" altLang="en-US" sz="3000" dirty="0" smtClean="0">
                <a:latin typeface="Arial" charset="0"/>
                <a:ea typeface="新細明體" charset="-120"/>
                <a:cs typeface="Arial" charset="0"/>
              </a:rPr>
              <a:t>自動設備充足</a:t>
            </a:r>
            <a:endParaRPr lang="en-US" altLang="zh-TW" sz="3000" dirty="0" smtClean="0">
              <a:latin typeface="Arial" charset="0"/>
              <a:ea typeface="新細明體" charset="-120"/>
              <a:cs typeface="Arial" charset="0"/>
            </a:endParaRPr>
          </a:p>
          <a:p>
            <a:pPr marL="342900" indent="-342900" eaLnBrk="1" hangingPunct="1">
              <a:spcBef>
                <a:spcPts val="600"/>
              </a:spcBef>
              <a:buClr>
                <a:srgbClr val="000000"/>
              </a:buClr>
              <a:buSzPct val="167000"/>
              <a:buFont typeface="Arial" pitchFamily="34" charset="0"/>
              <a:buChar char="•"/>
            </a:pPr>
            <a:r>
              <a:rPr lang="zh-TW" altLang="en-US" sz="3000" dirty="0" smtClean="0">
                <a:latin typeface="Arial" charset="0"/>
                <a:ea typeface="新細明體" charset="-120"/>
                <a:cs typeface="Arial" charset="0"/>
              </a:rPr>
              <a:t>重視顧客需求：視聽資料、電玩、什麼東西都可借</a:t>
            </a:r>
            <a:endParaRPr lang="en-US" altLang="zh-TW" sz="3000" dirty="0" smtClean="0">
              <a:latin typeface="Arial" charset="0"/>
              <a:ea typeface="新細明體" charset="-120"/>
              <a:cs typeface="Arial" charset="0"/>
            </a:endParaRPr>
          </a:p>
          <a:p>
            <a:pPr marL="342900" indent="-342900" eaLnBrk="1" hangingPunct="1">
              <a:spcBef>
                <a:spcPts val="600"/>
              </a:spcBef>
              <a:buClr>
                <a:srgbClr val="000000"/>
              </a:buClr>
              <a:buSzPct val="167000"/>
              <a:buFont typeface="Arial" pitchFamily="34" charset="0"/>
              <a:buChar char="•"/>
            </a:pPr>
            <a:r>
              <a:rPr lang="zh-TW" altLang="en-US" sz="3000" dirty="0" smtClean="0">
                <a:latin typeface="Arial" charset="0"/>
                <a:ea typeface="新細明體" charset="-120"/>
                <a:cs typeface="Arial" charset="0"/>
              </a:rPr>
              <a:t>市民的資訊技能學習中心</a:t>
            </a:r>
            <a:endParaRPr lang="en-US" altLang="zh-TW" sz="3000" dirty="0" smtClean="0">
              <a:latin typeface="Arial" charset="0"/>
              <a:ea typeface="新細明體" charset="-120"/>
              <a:cs typeface="Arial" charset="0"/>
            </a:endParaRPr>
          </a:p>
          <a:p>
            <a:pPr marL="342900" indent="-342900" eaLnBrk="1" hangingPunct="1">
              <a:spcBef>
                <a:spcPts val="600"/>
              </a:spcBef>
              <a:buClr>
                <a:srgbClr val="000000"/>
              </a:buClr>
              <a:buSzPct val="167000"/>
              <a:buFont typeface="Arial" pitchFamily="34" charset="0"/>
              <a:buChar char="•"/>
            </a:pPr>
            <a:r>
              <a:rPr lang="zh-TW" altLang="en-US" sz="3000" dirty="0" smtClean="0">
                <a:latin typeface="Arial" charset="0"/>
                <a:ea typeface="新細明體" charset="-120"/>
                <a:cs typeface="Arial" charset="0"/>
              </a:rPr>
              <a:t>公圖與校圖落差</a:t>
            </a:r>
            <a:endParaRPr lang="en-US" altLang="zh-TW" sz="3000" dirty="0" smtClean="0">
              <a:latin typeface="Arial" charset="0"/>
              <a:ea typeface="新細明體" charset="-120"/>
              <a:cs typeface="Arial"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標題 1"/>
          <p:cNvSpPr>
            <a:spLocks noGrp="1"/>
          </p:cNvSpPr>
          <p:nvPr>
            <p:ph type="title"/>
          </p:nvPr>
        </p:nvSpPr>
        <p:spPr>
          <a:xfrm>
            <a:off x="457200" y="274638"/>
            <a:ext cx="8229600" cy="1143000"/>
          </a:xfrm>
        </p:spPr>
        <p:txBody>
          <a:bodyPr/>
          <a:lstStyle/>
          <a:p>
            <a:pPr indent="228600" eaLnBrk="1" hangingPunct="1">
              <a:buClr>
                <a:srgbClr val="FFFFFF"/>
              </a:buClr>
            </a:pPr>
            <a:r>
              <a:rPr lang="zh-TW" altLang="en-US" b="1" dirty="0" smtClean="0">
                <a:solidFill>
                  <a:srgbClr val="FFFFFF"/>
                </a:solidFill>
                <a:latin typeface="Arial" charset="0"/>
                <a:ea typeface="新細明體" charset="-120"/>
                <a:cs typeface="Arial" charset="0"/>
              </a:rPr>
              <a:t>特色</a:t>
            </a:r>
          </a:p>
        </p:txBody>
      </p:sp>
      <p:sp>
        <p:nvSpPr>
          <p:cNvPr id="25603" name="文字版面配置區 2"/>
          <p:cNvSpPr>
            <a:spLocks noGrp="1"/>
          </p:cNvSpPr>
          <p:nvPr>
            <p:ph type="body" idx="1"/>
          </p:nvPr>
        </p:nvSpPr>
        <p:spPr>
          <a:xfrm>
            <a:off x="457200" y="1600200"/>
            <a:ext cx="8229600" cy="4967288"/>
          </a:xfrm>
        </p:spPr>
        <p:txBody>
          <a:bodyPr/>
          <a:lstStyle/>
          <a:p>
            <a:pPr marL="342900" indent="-342900" eaLnBrk="1" hangingPunct="1">
              <a:spcBef>
                <a:spcPts val="600"/>
              </a:spcBef>
              <a:buClr>
                <a:srgbClr val="000000"/>
              </a:buClr>
              <a:buSzPct val="167000"/>
              <a:buFontTx/>
              <a:buChar char="•"/>
            </a:pPr>
            <a:r>
              <a:rPr lang="en-US" altLang="zh-TW" sz="3000" dirty="0" smtClean="0">
                <a:latin typeface="Arial" charset="0"/>
                <a:ea typeface="新細明體" charset="-120"/>
                <a:cs typeface="Arial" charset="0"/>
                <a:hlinkClick r:id="rId2"/>
              </a:rPr>
              <a:t>Library 10 </a:t>
            </a:r>
            <a:r>
              <a:rPr lang="en-US" altLang="zh-TW" sz="3000" dirty="0" smtClean="0">
                <a:latin typeface="Arial" charset="0"/>
                <a:ea typeface="新細明體" charset="-120"/>
                <a:cs typeface="Arial" charset="0"/>
              </a:rPr>
              <a:t> </a:t>
            </a:r>
            <a:r>
              <a:rPr lang="zh-TW" altLang="en-US" sz="3000" dirty="0" smtClean="0">
                <a:latin typeface="Arial" charset="0"/>
                <a:ea typeface="新細明體" charset="-120"/>
                <a:cs typeface="Arial" charset="0"/>
              </a:rPr>
              <a:t>與 </a:t>
            </a:r>
            <a:r>
              <a:rPr lang="en-US" altLang="zh-TW" sz="3000" dirty="0" err="1" smtClean="0">
                <a:latin typeface="Arial" charset="0"/>
                <a:ea typeface="新細明體" charset="-120"/>
                <a:cs typeface="Arial" charset="0"/>
                <a:hlinkClick r:id="rId3"/>
              </a:rPr>
              <a:t>Meetingpoint</a:t>
            </a:r>
            <a:r>
              <a:rPr lang="zh-TW" altLang="en-US" sz="3000" dirty="0" smtClean="0">
                <a:latin typeface="Arial" charset="0"/>
                <a:ea typeface="新細明體" charset="-120"/>
                <a:cs typeface="Arial" charset="0"/>
              </a:rPr>
              <a:t>─</a:t>
            </a:r>
            <a:r>
              <a:rPr lang="en-US" altLang="zh-TW" sz="3000" dirty="0" smtClean="0">
                <a:latin typeface="Arial" charset="0"/>
                <a:ea typeface="新細明體" charset="-120"/>
                <a:cs typeface="Arial" charset="0"/>
              </a:rPr>
              <a:t> </a:t>
            </a:r>
            <a:r>
              <a:rPr lang="zh-TW" altLang="en-US" sz="3000" dirty="0" smtClean="0">
                <a:latin typeface="Arial" charset="0"/>
                <a:ea typeface="新細明體" charset="-120"/>
                <a:cs typeface="Arial" charset="0"/>
              </a:rPr>
              <a:t>活潑、多樣、顧客導向、行動取向、未來取向（</a:t>
            </a:r>
            <a:r>
              <a:rPr lang="zh-TW" altLang="zh-TW" sz="3200" dirty="0" smtClean="0"/>
              <a:t>「當別的圖書館還在規畫時，我們已經嘗試錯誤了」</a:t>
            </a:r>
            <a:r>
              <a:rPr lang="zh-TW" altLang="en-US" sz="3000" dirty="0" smtClean="0">
                <a:latin typeface="Arial" charset="0"/>
                <a:ea typeface="新細明體" charset="-120"/>
                <a:cs typeface="Arial" charset="0"/>
              </a:rPr>
              <a:t>）</a:t>
            </a:r>
            <a:endParaRPr lang="en-US" altLang="zh-TW" sz="3000" dirty="0" smtClean="0">
              <a:latin typeface="Arial" charset="0"/>
              <a:ea typeface="新細明體" charset="-120"/>
              <a:cs typeface="Arial" charset="0"/>
            </a:endParaRPr>
          </a:p>
          <a:p>
            <a:pPr marL="342900" indent="-342900" eaLnBrk="1" hangingPunct="1">
              <a:spcBef>
                <a:spcPts val="600"/>
              </a:spcBef>
              <a:buClr>
                <a:srgbClr val="000000"/>
              </a:buClr>
              <a:buSzPct val="167000"/>
              <a:buFontTx/>
              <a:buChar char="•"/>
            </a:pPr>
            <a:r>
              <a:rPr lang="zh-TW" altLang="en-US" sz="3000" dirty="0" smtClean="0">
                <a:latin typeface="Arial" charset="0"/>
                <a:ea typeface="新細明體" charset="-120"/>
                <a:cs typeface="Arial" charset="0"/>
              </a:rPr>
              <a:t>電子書還在起步階段</a:t>
            </a:r>
            <a:endParaRPr lang="en-US" altLang="zh-TW" sz="3000" dirty="0" smtClean="0">
              <a:latin typeface="Arial" charset="0"/>
              <a:ea typeface="新細明體" charset="-120"/>
              <a:cs typeface="Arial" charset="0"/>
            </a:endParaRPr>
          </a:p>
          <a:p>
            <a:pPr marL="342900" indent="-342900" eaLnBrk="1" hangingPunct="1">
              <a:spcBef>
                <a:spcPts val="600"/>
              </a:spcBef>
              <a:buClr>
                <a:srgbClr val="000000"/>
              </a:buClr>
              <a:buSzPct val="167000"/>
              <a:buFontTx/>
              <a:buChar char="•"/>
            </a:pPr>
            <a:r>
              <a:rPr lang="zh-TW" altLang="en-US" sz="3000" dirty="0" smtClean="0">
                <a:latin typeface="Arial" charset="0"/>
                <a:ea typeface="新細明體" charset="-120"/>
                <a:cs typeface="Arial" charset="0"/>
              </a:rPr>
              <a:t>實體與網路拜訪的消長</a:t>
            </a:r>
            <a:endParaRPr lang="en-US" altLang="zh-TW" sz="3000" dirty="0" smtClean="0">
              <a:latin typeface="Arial" charset="0"/>
              <a:ea typeface="新細明體" charset="-120"/>
              <a:cs typeface="Arial" charset="0"/>
            </a:endParaRPr>
          </a:p>
          <a:p>
            <a:pPr marL="342900" indent="-342900" eaLnBrk="1" hangingPunct="1">
              <a:spcBef>
                <a:spcPts val="600"/>
              </a:spcBef>
              <a:buClr>
                <a:srgbClr val="000000"/>
              </a:buClr>
              <a:buSzPct val="167000"/>
              <a:buFontTx/>
              <a:buChar char="•"/>
            </a:pPr>
            <a:r>
              <a:rPr lang="zh-TW" altLang="en-US" sz="3000" dirty="0" smtClean="0">
                <a:latin typeface="Arial" charset="0"/>
                <a:ea typeface="新細明體" charset="-120"/>
                <a:cs typeface="Arial" charset="0"/>
              </a:rPr>
              <a:t>與文化中心的整合</a:t>
            </a:r>
            <a:endParaRPr lang="en-US" altLang="zh-TW" sz="3000" dirty="0" smtClean="0">
              <a:latin typeface="Arial" charset="0"/>
              <a:ea typeface="新細明體" charset="-120"/>
              <a:cs typeface="Arial" charset="0"/>
            </a:endParaRPr>
          </a:p>
          <a:p>
            <a:pPr marL="742950" lvl="1" indent="-285750" eaLnBrk="1" hangingPunct="1">
              <a:spcBef>
                <a:spcPts val="475"/>
              </a:spcBef>
              <a:buClr>
                <a:srgbClr val="000000"/>
              </a:buClr>
              <a:buFont typeface="Courier New" pitchFamily="49" charset="0"/>
              <a:buChar char="o"/>
            </a:pPr>
            <a:r>
              <a:rPr lang="zh-TW" altLang="en-US" sz="2400" dirty="0" smtClean="0">
                <a:latin typeface="Arial" charset="0"/>
                <a:ea typeface="新細明體" charset="-120"/>
                <a:cs typeface="Arial" charset="0"/>
              </a:rPr>
              <a:t>一般模式─圖書館、展覽、演出、學習中心，各自經營</a:t>
            </a:r>
            <a:endParaRPr lang="en-US" altLang="zh-TW" sz="2400" dirty="0" smtClean="0">
              <a:latin typeface="Arial" charset="0"/>
              <a:ea typeface="新細明體" charset="-120"/>
              <a:cs typeface="Arial" charset="0"/>
            </a:endParaRPr>
          </a:p>
          <a:p>
            <a:pPr marL="742950" lvl="1" indent="-285750" eaLnBrk="1" hangingPunct="1">
              <a:spcBef>
                <a:spcPts val="475"/>
              </a:spcBef>
              <a:buClr>
                <a:srgbClr val="000000"/>
              </a:buClr>
              <a:buFont typeface="Courier New" pitchFamily="49" charset="0"/>
              <a:buChar char="o"/>
            </a:pPr>
            <a:r>
              <a:rPr lang="zh-TW" altLang="en-US" sz="2400" dirty="0" smtClean="0">
                <a:latin typeface="Arial" charset="0"/>
                <a:ea typeface="新細明體" charset="-120"/>
                <a:cs typeface="Arial" charset="0"/>
              </a:rPr>
              <a:t>瑞典斯德哥爾摩</a:t>
            </a:r>
            <a:r>
              <a:rPr lang="en-US" altLang="zh-TW" sz="2400" dirty="0" err="1" smtClean="0">
                <a:latin typeface="Arial" charset="0"/>
                <a:ea typeface="新細明體" charset="-120"/>
                <a:cs typeface="Arial" charset="0"/>
              </a:rPr>
              <a:t>Kulturhuset</a:t>
            </a:r>
            <a:r>
              <a:rPr lang="zh-TW" altLang="en-US" sz="2400" dirty="0" smtClean="0">
                <a:latin typeface="Arial" charset="0"/>
                <a:ea typeface="新細明體" charset="-120"/>
                <a:cs typeface="Arial" charset="0"/>
              </a:rPr>
              <a:t>模式</a:t>
            </a:r>
            <a:endParaRPr lang="en-US" altLang="zh-TW" sz="2400" dirty="0" smtClean="0">
              <a:latin typeface="Arial" charset="0"/>
              <a:ea typeface="新細明體" charset="-120"/>
              <a:cs typeface="Arial" charset="0"/>
            </a:endParaRPr>
          </a:p>
          <a:p>
            <a:pPr marL="342900" indent="-342900" eaLnBrk="1" hangingPunct="1">
              <a:spcBef>
                <a:spcPts val="600"/>
              </a:spcBef>
              <a:buClr>
                <a:srgbClr val="000000"/>
              </a:buClr>
              <a:buSzPct val="167000"/>
              <a:buFontTx/>
              <a:buChar char="•"/>
            </a:pPr>
            <a:r>
              <a:rPr lang="zh-TW" altLang="en-US" sz="3000" dirty="0" smtClean="0">
                <a:latin typeface="Arial" charset="0"/>
                <a:ea typeface="新細明體" charset="-120"/>
                <a:cs typeface="Arial" charset="0"/>
              </a:rPr>
              <a:t>委外經營 </a:t>
            </a:r>
            <a:r>
              <a:rPr lang="en-US" altLang="zh-TW" sz="3000" dirty="0" smtClean="0">
                <a:latin typeface="Arial" charset="0"/>
                <a:ea typeface="新細明體" charset="-120"/>
                <a:cs typeface="Arial" charset="0"/>
              </a:rPr>
              <a:t>– </a:t>
            </a:r>
            <a:r>
              <a:rPr lang="zh-TW" altLang="en-US" sz="3000" dirty="0" smtClean="0">
                <a:latin typeface="Arial" charset="0"/>
                <a:ea typeface="新細明體" charset="-120"/>
                <a:cs typeface="Arial" charset="0"/>
              </a:rPr>
              <a:t>瑞典</a:t>
            </a:r>
            <a:r>
              <a:rPr lang="en-US" altLang="zh-TW" sz="3000" dirty="0" err="1" smtClean="0">
                <a:latin typeface="Arial" charset="0"/>
                <a:ea typeface="新細明體" charset="-120"/>
                <a:cs typeface="Arial" charset="0"/>
              </a:rPr>
              <a:t>Dieselverkstaden</a:t>
            </a:r>
            <a:endParaRPr lang="zh-TW" altLang="en-US" sz="3000" dirty="0" smtClean="0">
              <a:latin typeface="Arial" charset="0"/>
              <a:ea typeface="新細明體" charset="-120"/>
              <a:cs typeface="Arial"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Custom 233">
      <a:dk1>
        <a:srgbClr val="000000"/>
      </a:dk1>
      <a:lt1>
        <a:srgbClr val="FFFFFF"/>
      </a:lt1>
      <a:dk2>
        <a:srgbClr val="2388DB"/>
      </a:dk2>
      <a:lt2>
        <a:srgbClr val="BBD7F8"/>
      </a:lt2>
      <a:accent1>
        <a:srgbClr val="80B606"/>
      </a:accent1>
      <a:accent2>
        <a:srgbClr val="E29F1D"/>
      </a:accent2>
      <a:accent3>
        <a:srgbClr val="1D6FB2"/>
      </a:accent3>
      <a:accent4>
        <a:srgbClr val="3FAC98"/>
      </a:accent4>
      <a:accent5>
        <a:srgbClr val="5B57BB"/>
      </a:accent5>
      <a:accent6>
        <a:srgbClr val="D1505E"/>
      </a:accent6>
      <a:hlink>
        <a:srgbClr val="185DA2"/>
      </a:hlink>
      <a:folHlink>
        <a:srgbClr val="00487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661</TotalTime>
  <Words>1633</Words>
  <Application>Microsoft Office PowerPoint</Application>
  <PresentationFormat>如螢幕大小 (4:3)</PresentationFormat>
  <Paragraphs>222</Paragraphs>
  <Slides>23</Slides>
  <Notes>9</Notes>
  <HiddenSlides>0</HiddenSlides>
  <MMClips>0</MMClips>
  <ScaleCrop>false</ScaleCrop>
  <HeadingPairs>
    <vt:vector size="4" baseType="variant">
      <vt:variant>
        <vt:lpstr>佈景主題</vt:lpstr>
      </vt:variant>
      <vt:variant>
        <vt:i4>1</vt:i4>
      </vt:variant>
      <vt:variant>
        <vt:lpstr>投影片標題</vt:lpstr>
      </vt:variant>
      <vt:variant>
        <vt:i4>23</vt:i4>
      </vt:variant>
    </vt:vector>
  </HeadingPairs>
  <TitlesOfParts>
    <vt:vector size="24" baseType="lpstr">
      <vt:lpstr>Office 佈景主題</vt:lpstr>
      <vt:lpstr>優質與平等： 芬蘭的公共圖書館服務</vt:lpstr>
      <vt:lpstr>投影片 2</vt:lpstr>
      <vt:lpstr>芬蘭基本資料</vt:lpstr>
      <vt:lpstr>芬蘭的公共圖書館制度</vt:lpstr>
      <vt:lpstr>法律與政策文件</vt:lpstr>
      <vt:lpstr>公共圖書館數量</vt:lpstr>
      <vt:lpstr>投影片 7</vt:lpstr>
      <vt:lpstr>芬蘭公共圖書館特色</vt:lpstr>
      <vt:lpstr>特色</vt:lpstr>
      <vt:lpstr>建築與空間配置</vt:lpstr>
      <vt:lpstr>幾所公共圖書館</vt:lpstr>
      <vt:lpstr>未來的公共圖書館‧公共圖書館的未來</vt:lpstr>
      <vt:lpstr>我們可能模仿嗎？</vt:lpstr>
      <vt:lpstr>投影片 14</vt:lpstr>
      <vt:lpstr>投影片 15</vt:lpstr>
      <vt:lpstr>社會價值，是一切的基礎 國民平均教育水準v少數菁英族群</vt:lpstr>
      <vt:lpstr>社會價值，是一切的基礎 讓所有事物回到根本面 p.40</vt:lpstr>
      <vt:lpstr>社會價值，是一切的基礎 以最少的力，做最大的事。</vt:lpstr>
      <vt:lpstr>信任─社會最重要的資產</vt:lpstr>
      <vt:lpstr>存在的層次</vt:lpstr>
      <vt:lpstr>投影片 21</vt:lpstr>
      <vt:lpstr>投影片 22</vt:lpstr>
      <vt:lpstr>投影片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每個學生都是第一名： 芬蘭教育給台灣父母的45堂必修課</dc:title>
  <dc:creator>user</dc:creator>
  <cp:lastModifiedBy>Yap Kianliong</cp:lastModifiedBy>
  <cp:revision>82</cp:revision>
  <dcterms:modified xsi:type="dcterms:W3CDTF">2012-09-04T21:10:31Z</dcterms:modified>
</cp:coreProperties>
</file>